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82" r:id="rId3"/>
    <p:sldId id="258" r:id="rId4"/>
    <p:sldId id="260" r:id="rId5"/>
    <p:sldId id="261" r:id="rId6"/>
    <p:sldId id="262" r:id="rId7"/>
    <p:sldId id="263" r:id="rId8"/>
    <p:sldId id="266" r:id="rId9"/>
    <p:sldId id="265" r:id="rId10"/>
    <p:sldId id="267" r:id="rId11"/>
    <p:sldId id="28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3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4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30" autoAdjust="0"/>
  </p:normalViewPr>
  <p:slideViewPr>
    <p:cSldViewPr snapToGrid="0">
      <p:cViewPr>
        <p:scale>
          <a:sx n="100" d="100"/>
          <a:sy n="100" d="100"/>
        </p:scale>
        <p:origin x="95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D2AD6-9366-4FD0-8D5E-D0A160B803F4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1A42-F554-4333-AF4A-75B98C750E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7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A13AE-462F-4CB7-AAD1-2BD1DB5A1DD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77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76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10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21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02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43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40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25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4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886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89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70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831EC-52C6-4491-A088-87BB9C26379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9264D-9440-4085-863B-5777D2DC28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58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9" y="213001"/>
            <a:ext cx="5544658" cy="598432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5505450" y="1885950"/>
            <a:ext cx="695325" cy="95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8240232" y="657223"/>
            <a:ext cx="627543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4572000" y="4124048"/>
            <a:ext cx="0" cy="8480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4572000" y="2476500"/>
            <a:ext cx="0" cy="97099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1000125" y="685799"/>
            <a:ext cx="0" cy="97099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533400" y="533399"/>
            <a:ext cx="0" cy="97099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9372600" y="1018897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047750" y="2343150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1200150" y="2495550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1352550" y="2647950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1504950" y="2800350"/>
            <a:ext cx="1181100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4572000" y="4972050"/>
            <a:ext cx="942975" cy="0"/>
          </a:xfrm>
          <a:prstGeom prst="straightConnector1">
            <a:avLst/>
          </a:prstGeom>
          <a:ln w="28575">
            <a:solidFill>
              <a:srgbClr val="E24E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52500" y="31908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10134600" y="27717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257300" y="34956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1409700" y="36480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62100" y="38004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1714500" y="39528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6900" y="4105275"/>
            <a:ext cx="838200" cy="86677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6953250" y="4023204"/>
            <a:ext cx="153508" cy="153508"/>
            <a:chOff x="6953250" y="3929062"/>
            <a:chExt cx="247650" cy="247650"/>
          </a:xfrm>
        </p:grpSpPr>
        <p:sp>
          <p:nvSpPr>
            <p:cNvPr id="39" name="流程圖: 接點 38"/>
            <p:cNvSpPr/>
            <p:nvPr/>
          </p:nvSpPr>
          <p:spPr>
            <a:xfrm>
              <a:off x="6953250" y="3929062"/>
              <a:ext cx="247650" cy="247650"/>
            </a:xfrm>
            <a:prstGeom prst="flowChartConnector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接點 40"/>
            <p:cNvCxnSpPr>
              <a:stCxn id="39" idx="1"/>
              <a:endCxn id="39" idx="5"/>
            </p:cNvCxnSpPr>
            <p:nvPr/>
          </p:nvCxnSpPr>
          <p:spPr>
            <a:xfrm>
              <a:off x="6989518" y="3965330"/>
              <a:ext cx="175114" cy="17511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9" idx="3"/>
              <a:endCxn id="39" idx="7"/>
            </p:cNvCxnSpPr>
            <p:nvPr/>
          </p:nvCxnSpPr>
          <p:spPr>
            <a:xfrm flipV="1">
              <a:off x="6989518" y="3965330"/>
              <a:ext cx="175114" cy="17511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1109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/>
          <p:cNvGrpSpPr/>
          <p:nvPr/>
        </p:nvGrpSpPr>
        <p:grpSpPr>
          <a:xfrm>
            <a:off x="13127891" y="482968"/>
            <a:ext cx="5036390" cy="4386358"/>
            <a:chOff x="5773485" y="3438430"/>
            <a:chExt cx="3066420" cy="2670646"/>
          </a:xfrm>
        </p:grpSpPr>
        <p:grpSp>
          <p:nvGrpSpPr>
            <p:cNvPr id="46" name="群組 45"/>
            <p:cNvGrpSpPr/>
            <p:nvPr/>
          </p:nvGrpSpPr>
          <p:grpSpPr>
            <a:xfrm>
              <a:off x="5773485" y="3438430"/>
              <a:ext cx="3066420" cy="2670646"/>
              <a:chOff x="5763960" y="3447955"/>
              <a:chExt cx="3066420" cy="2670646"/>
            </a:xfrm>
          </p:grpSpPr>
          <p:sp>
            <p:nvSpPr>
              <p:cNvPr id="40" name="橢圓 39"/>
              <p:cNvSpPr/>
              <p:nvPr/>
            </p:nvSpPr>
            <p:spPr>
              <a:xfrm>
                <a:off x="5885876" y="4072939"/>
                <a:ext cx="734298" cy="7342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/>
              <p:cNvSpPr/>
              <p:nvPr/>
            </p:nvSpPr>
            <p:spPr>
              <a:xfrm>
                <a:off x="5810675" y="4682953"/>
                <a:ext cx="734298" cy="7342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5" name="群組 44"/>
              <p:cNvGrpSpPr/>
              <p:nvPr/>
            </p:nvGrpSpPr>
            <p:grpSpPr>
              <a:xfrm>
                <a:off x="5763960" y="3447955"/>
                <a:ext cx="3066420" cy="2670646"/>
                <a:chOff x="5763960" y="3447955"/>
                <a:chExt cx="3066420" cy="2670646"/>
              </a:xfrm>
            </p:grpSpPr>
            <p:sp>
              <p:nvSpPr>
                <p:cNvPr id="34" name="橢圓 33"/>
                <p:cNvSpPr/>
                <p:nvPr/>
              </p:nvSpPr>
              <p:spPr>
                <a:xfrm>
                  <a:off x="6546415" y="5384303"/>
                  <a:ext cx="734298" cy="73429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/>
                <p:cNvSpPr/>
                <p:nvPr/>
              </p:nvSpPr>
              <p:spPr>
                <a:xfrm>
                  <a:off x="6395179" y="5344032"/>
                  <a:ext cx="734298" cy="73429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44" name="群組 43"/>
                <p:cNvGrpSpPr/>
                <p:nvPr/>
              </p:nvGrpSpPr>
              <p:grpSpPr>
                <a:xfrm>
                  <a:off x="5763960" y="3447955"/>
                  <a:ext cx="3066420" cy="2635282"/>
                  <a:chOff x="4126372" y="3211177"/>
                  <a:chExt cx="3066420" cy="2635282"/>
                </a:xfrm>
              </p:grpSpPr>
              <p:sp>
                <p:nvSpPr>
                  <p:cNvPr id="22" name="月亮 21"/>
                  <p:cNvSpPr/>
                  <p:nvPr/>
                </p:nvSpPr>
                <p:spPr>
                  <a:xfrm rot="18004199">
                    <a:off x="4222875" y="3984110"/>
                    <a:ext cx="1678346" cy="1816018"/>
                  </a:xfrm>
                  <a:prstGeom prst="moon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8" name="圓角矩形 27"/>
                  <p:cNvSpPr/>
                  <p:nvPr/>
                </p:nvSpPr>
                <p:spPr>
                  <a:xfrm rot="19094697">
                    <a:off x="5172406" y="4737740"/>
                    <a:ext cx="2020386" cy="51424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2" name="橢圓 31"/>
                  <p:cNvSpPr/>
                  <p:nvPr/>
                </p:nvSpPr>
                <p:spPr>
                  <a:xfrm>
                    <a:off x="4456058" y="4979129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3" name="橢圓 32"/>
                  <p:cNvSpPr/>
                  <p:nvPr/>
                </p:nvSpPr>
                <p:spPr>
                  <a:xfrm>
                    <a:off x="4609174" y="5065471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橢圓 34"/>
                  <p:cNvSpPr/>
                  <p:nvPr/>
                </p:nvSpPr>
                <p:spPr>
                  <a:xfrm>
                    <a:off x="5081834" y="5112161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圓角矩形 37"/>
                  <p:cNvSpPr/>
                  <p:nvPr/>
                </p:nvSpPr>
                <p:spPr>
                  <a:xfrm rot="18935611">
                    <a:off x="4126372" y="3211177"/>
                    <a:ext cx="2020386" cy="51424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圓角矩形 38"/>
                  <p:cNvSpPr/>
                  <p:nvPr/>
                </p:nvSpPr>
                <p:spPr>
                  <a:xfrm rot="19094697">
                    <a:off x="4389063" y="3504157"/>
                    <a:ext cx="2020386" cy="51424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橢圓 41"/>
                  <p:cNvSpPr/>
                  <p:nvPr/>
                </p:nvSpPr>
                <p:spPr>
                  <a:xfrm>
                    <a:off x="4241449" y="4700732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橢圓 42"/>
                  <p:cNvSpPr/>
                  <p:nvPr/>
                </p:nvSpPr>
                <p:spPr>
                  <a:xfrm>
                    <a:off x="4350143" y="4866307"/>
                    <a:ext cx="734298" cy="73429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  <p:sp>
          <p:nvSpPr>
            <p:cNvPr id="47" name="橢圓 46"/>
            <p:cNvSpPr/>
            <p:nvPr/>
          </p:nvSpPr>
          <p:spPr>
            <a:xfrm>
              <a:off x="5825427" y="4407990"/>
              <a:ext cx="734298" cy="7342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012C74D-C3B8-49F5-9378-99922B113FA4}"/>
              </a:ext>
            </a:extLst>
          </p:cNvPr>
          <p:cNvGrpSpPr/>
          <p:nvPr/>
        </p:nvGrpSpPr>
        <p:grpSpPr>
          <a:xfrm>
            <a:off x="1381124" y="280"/>
            <a:ext cx="9296402" cy="6915306"/>
            <a:chOff x="1381124" y="280"/>
            <a:chExt cx="9296402" cy="6915306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5D9C8464-83E5-435B-BF08-509E0564C21D}"/>
                </a:ext>
              </a:extLst>
            </p:cNvPr>
            <p:cNvGrpSpPr/>
            <p:nvPr/>
          </p:nvGrpSpPr>
          <p:grpSpPr>
            <a:xfrm>
              <a:off x="1381124" y="280"/>
              <a:ext cx="9296402" cy="6915306"/>
              <a:chOff x="1381124" y="280"/>
              <a:chExt cx="9296402" cy="6915306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124" y="280"/>
                <a:ext cx="9296402" cy="6915306"/>
              </a:xfrm>
              <a:prstGeom prst="rect">
                <a:avLst/>
              </a:prstGeom>
            </p:spPr>
          </p:pic>
          <p:sp>
            <p:nvSpPr>
              <p:cNvPr id="13" name="橢圓 12"/>
              <p:cNvSpPr/>
              <p:nvPr/>
            </p:nvSpPr>
            <p:spPr>
              <a:xfrm>
                <a:off x="7699538" y="2227459"/>
                <a:ext cx="156223" cy="156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" name="直線接點 6"/>
              <p:cNvCxnSpPr/>
              <p:nvPr/>
            </p:nvCxnSpPr>
            <p:spPr>
              <a:xfrm flipH="1" flipV="1">
                <a:off x="8008936" y="3089277"/>
                <a:ext cx="657224" cy="4000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/>
              <p:nvPr/>
            </p:nvCxnSpPr>
            <p:spPr>
              <a:xfrm>
                <a:off x="7530872" y="1441450"/>
                <a:ext cx="465365" cy="162877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4F894B29-3B26-4346-8156-FA4997D16FF4}"/>
                  </a:ext>
                </a:extLst>
              </p:cNvPr>
              <p:cNvSpPr/>
              <p:nvPr/>
            </p:nvSpPr>
            <p:spPr>
              <a:xfrm>
                <a:off x="2434900" y="6515175"/>
                <a:ext cx="156223" cy="156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4FF0095-3F76-4990-B943-55C4AAD6DADF}"/>
                  </a:ext>
                </a:extLst>
              </p:cNvPr>
              <p:cNvSpPr txBox="1"/>
              <p:nvPr/>
            </p:nvSpPr>
            <p:spPr>
              <a:xfrm>
                <a:off x="7780040" y="193623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52449B1-DBAB-46CE-9A88-08DD950FB14C}"/>
                  </a:ext>
                </a:extLst>
              </p:cNvPr>
              <p:cNvSpPr txBox="1"/>
              <p:nvPr/>
            </p:nvSpPr>
            <p:spPr>
              <a:xfrm>
                <a:off x="2584783" y="6223954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3B4D7248-7504-4CD2-A6AA-A740072CAD6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6210" y="3325013"/>
                    <a:ext cx="514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b="1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3B4D7248-7504-4CD2-A6AA-A740072CAD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6210" y="3325013"/>
                    <a:ext cx="51482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85AF33A2-89E9-4877-9E19-8D7B08E73EF6}"/>
                  </a:ext>
                </a:extLst>
              </p:cNvPr>
              <p:cNvSpPr/>
              <p:nvPr/>
            </p:nvSpPr>
            <p:spPr>
              <a:xfrm>
                <a:off x="7455385" y="2773240"/>
                <a:ext cx="156223" cy="156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61767562-26AA-4787-8072-30198B89E74B}"/>
                  </a:ext>
                </a:extLst>
              </p:cNvPr>
              <p:cNvSpPr/>
              <p:nvPr/>
            </p:nvSpPr>
            <p:spPr>
              <a:xfrm>
                <a:off x="8613632" y="3431568"/>
                <a:ext cx="156223" cy="156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2615D0A5-FAFD-4D67-8F49-BFADB55D9A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967" y="2493758"/>
                    <a:ext cx="5148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b="1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2615D0A5-FAFD-4D67-8F49-BFADB55D9A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1967" y="2493758"/>
                    <a:ext cx="51482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DF2690C5-9A21-40C0-A92B-FE8CFCC17876}"/>
                </a:ext>
              </a:extLst>
            </p:cNvPr>
            <p:cNvSpPr/>
            <p:nvPr/>
          </p:nvSpPr>
          <p:spPr>
            <a:xfrm>
              <a:off x="7926710" y="3012748"/>
              <a:ext cx="156223" cy="1562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F5E0FC9-DD09-4CF8-A291-2E2804167C46}"/>
                </a:ext>
              </a:extLst>
            </p:cNvPr>
            <p:cNvSpPr txBox="1"/>
            <p:nvPr/>
          </p:nvSpPr>
          <p:spPr>
            <a:xfrm>
              <a:off x="8034491" y="280035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08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5D9C8464-83E5-435B-BF08-509E0564C21D}"/>
              </a:ext>
            </a:extLst>
          </p:cNvPr>
          <p:cNvGrpSpPr/>
          <p:nvPr/>
        </p:nvGrpSpPr>
        <p:grpSpPr>
          <a:xfrm>
            <a:off x="1447799" y="-29670"/>
            <a:ext cx="9296402" cy="6917340"/>
            <a:chOff x="1381124" y="280"/>
            <a:chExt cx="9296402" cy="691734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124" y="280"/>
              <a:ext cx="9296402" cy="6915306"/>
            </a:xfrm>
            <a:prstGeom prst="rect">
              <a:avLst/>
            </a:prstGeom>
          </p:spPr>
        </p:pic>
        <p:sp>
          <p:nvSpPr>
            <p:cNvPr id="13" name="橢圓 12"/>
            <p:cNvSpPr/>
            <p:nvPr/>
          </p:nvSpPr>
          <p:spPr>
            <a:xfrm>
              <a:off x="7699538" y="2227459"/>
              <a:ext cx="156223" cy="1562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接點 6"/>
            <p:cNvCxnSpPr>
              <a:cxnSpLocks/>
            </p:cNvCxnSpPr>
            <p:nvPr/>
          </p:nvCxnSpPr>
          <p:spPr>
            <a:xfrm flipH="1" flipV="1">
              <a:off x="7980607" y="3097177"/>
              <a:ext cx="669923" cy="40777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>
              <a:cxnSpLocks/>
            </p:cNvCxnSpPr>
            <p:nvPr/>
          </p:nvCxnSpPr>
          <p:spPr>
            <a:xfrm>
              <a:off x="7761652" y="2249179"/>
              <a:ext cx="248691" cy="87042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4F894B29-3B26-4346-8156-FA4997D16FF4}"/>
                </a:ext>
              </a:extLst>
            </p:cNvPr>
            <p:cNvSpPr/>
            <p:nvPr/>
          </p:nvSpPr>
          <p:spPr>
            <a:xfrm>
              <a:off x="2434900" y="6515175"/>
              <a:ext cx="156223" cy="1562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4FF0095-3F76-4990-B943-55C4AAD6DADF}"/>
                </a:ext>
              </a:extLst>
            </p:cNvPr>
            <p:cNvSpPr txBox="1"/>
            <p:nvPr/>
          </p:nvSpPr>
          <p:spPr>
            <a:xfrm>
              <a:off x="7636495" y="1289907"/>
              <a:ext cx="7409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52449B1-DBAB-46CE-9A88-08DD950FB14C}"/>
                </a:ext>
              </a:extLst>
            </p:cNvPr>
            <p:cNvSpPr txBox="1"/>
            <p:nvPr/>
          </p:nvSpPr>
          <p:spPr>
            <a:xfrm>
              <a:off x="2591123" y="5901957"/>
              <a:ext cx="7409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3B4D7248-7504-4CD2-A6AA-A740072CAD62}"/>
                    </a:ext>
                  </a:extLst>
                </p:cNvPr>
                <p:cNvSpPr txBox="1"/>
                <p:nvPr/>
              </p:nvSpPr>
              <p:spPr>
                <a:xfrm>
                  <a:off x="8641913" y="3256566"/>
                  <a:ext cx="128259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6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6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TW" sz="6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TW" sz="60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3B4D7248-7504-4CD2-A6AA-A740072CA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913" y="3256566"/>
                  <a:ext cx="1282595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85AF33A2-89E9-4877-9E19-8D7B08E73EF6}"/>
                </a:ext>
              </a:extLst>
            </p:cNvPr>
            <p:cNvSpPr/>
            <p:nvPr/>
          </p:nvSpPr>
          <p:spPr>
            <a:xfrm>
              <a:off x="7474436" y="2749427"/>
              <a:ext cx="156223" cy="1562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61767562-26AA-4787-8072-30198B89E74B}"/>
                </a:ext>
              </a:extLst>
            </p:cNvPr>
            <p:cNvSpPr/>
            <p:nvPr/>
          </p:nvSpPr>
          <p:spPr>
            <a:xfrm>
              <a:off x="8605817" y="3447198"/>
              <a:ext cx="156223" cy="1562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2615D0A5-FAFD-4D67-8F49-BFADB55D9AF4}"/>
                    </a:ext>
                  </a:extLst>
                </p:cNvPr>
                <p:cNvSpPr txBox="1"/>
                <p:nvPr/>
              </p:nvSpPr>
              <p:spPr>
                <a:xfrm>
                  <a:off x="6448031" y="2059090"/>
                  <a:ext cx="128259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6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6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zh-TW" sz="6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TW" sz="60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2615D0A5-FAFD-4D67-8F49-BFADB55D9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31" y="2059090"/>
                  <a:ext cx="1282595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790B7BC4-1307-45EC-AC6E-6DF47B9E75C7}"/>
              </a:ext>
            </a:extLst>
          </p:cNvPr>
          <p:cNvCxnSpPr>
            <a:cxnSpLocks/>
          </p:cNvCxnSpPr>
          <p:nvPr/>
        </p:nvCxnSpPr>
        <p:spPr>
          <a:xfrm flipH="1" flipV="1">
            <a:off x="7512984" y="2809065"/>
            <a:ext cx="669923" cy="40777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170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6622CD1-47DA-4013-8A36-1DC3E557EF97}"/>
              </a:ext>
            </a:extLst>
          </p:cNvPr>
          <p:cNvGrpSpPr/>
          <p:nvPr/>
        </p:nvGrpSpPr>
        <p:grpSpPr>
          <a:xfrm>
            <a:off x="1874520" y="2093024"/>
            <a:ext cx="8345424" cy="3981600"/>
            <a:chOff x="1874520" y="2093024"/>
            <a:chExt cx="8345424" cy="39816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FBCA5B6-2C85-4F51-8DCE-0F38C909F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520" y="2093024"/>
              <a:ext cx="3592247" cy="39816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3640E0E-1FFE-4177-AAF3-63C1EB5F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069" y="2093024"/>
              <a:ext cx="4333875" cy="3981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29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001A-BE44-4606-95AB-A393202C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BED0D4B6-4E0D-47D6-B3D7-0B306F8EE26D}"/>
              </a:ext>
            </a:extLst>
          </p:cNvPr>
          <p:cNvGrpSpPr/>
          <p:nvPr/>
        </p:nvGrpSpPr>
        <p:grpSpPr>
          <a:xfrm>
            <a:off x="2121592" y="2608673"/>
            <a:ext cx="6212877" cy="1562531"/>
            <a:chOff x="2121592" y="2608673"/>
            <a:chExt cx="6212877" cy="1562531"/>
          </a:xfrm>
        </p:grpSpPr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B1854BDA-3B3B-4A5D-823E-F8A5D665AF22}"/>
                </a:ext>
              </a:extLst>
            </p:cNvPr>
            <p:cNvGrpSpPr/>
            <p:nvPr/>
          </p:nvGrpSpPr>
          <p:grpSpPr>
            <a:xfrm>
              <a:off x="2121592" y="2608673"/>
              <a:ext cx="6212877" cy="1562531"/>
              <a:chOff x="2121592" y="2608673"/>
              <a:chExt cx="6212877" cy="15625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718D66-84FC-425B-94E3-E1DC789CBDAB}"/>
                  </a:ext>
                </a:extLst>
              </p:cNvPr>
              <p:cNvSpPr/>
              <p:nvPr/>
            </p:nvSpPr>
            <p:spPr>
              <a:xfrm>
                <a:off x="2121592" y="3173046"/>
                <a:ext cx="152684" cy="609600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42A481E-9804-42D1-B391-F24511C9D80A}"/>
                  </a:ext>
                </a:extLst>
              </p:cNvPr>
              <p:cNvSpPr/>
              <p:nvPr/>
            </p:nvSpPr>
            <p:spPr>
              <a:xfrm>
                <a:off x="2367776" y="3173046"/>
                <a:ext cx="2047915" cy="609600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2, 4, 6% Taper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27B774A-6E98-470A-A063-C489A2F9F65F}"/>
                  </a:ext>
                </a:extLst>
              </p:cNvPr>
              <p:cNvSpPr/>
              <p:nvPr/>
            </p:nvSpPr>
            <p:spPr>
              <a:xfrm>
                <a:off x="2273991" y="3320339"/>
                <a:ext cx="93785" cy="298184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054B58D-BCC1-4E4F-8F95-E7D7A131E4AE}"/>
                  </a:ext>
                </a:extLst>
              </p:cNvPr>
              <p:cNvSpPr/>
              <p:nvPr/>
            </p:nvSpPr>
            <p:spPr>
              <a:xfrm>
                <a:off x="4415691" y="3251200"/>
                <a:ext cx="164124" cy="453292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F1DEF04-0B2F-46A3-BC7A-0158237CBE0E}"/>
                  </a:ext>
                </a:extLst>
              </p:cNvPr>
              <p:cNvSpPr/>
              <p:nvPr/>
            </p:nvSpPr>
            <p:spPr>
              <a:xfrm>
                <a:off x="4583440" y="3071446"/>
                <a:ext cx="152684" cy="833668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67E9FF4A-09C9-4796-83A6-85D0F50278C4}"/>
                  </a:ext>
                </a:extLst>
              </p:cNvPr>
              <p:cNvCxnSpPr/>
              <p:nvPr/>
            </p:nvCxnSpPr>
            <p:spPr>
              <a:xfrm>
                <a:off x="4747564" y="3295514"/>
                <a:ext cx="480929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7F844F35-7C9D-4F9A-8EB2-1F69EB4F1FDD}"/>
                  </a:ext>
                </a:extLst>
              </p:cNvPr>
              <p:cNvCxnSpPr/>
              <p:nvPr/>
            </p:nvCxnSpPr>
            <p:spPr>
              <a:xfrm>
                <a:off x="4747564" y="3682375"/>
                <a:ext cx="480929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F5A04D9E-BC5D-4FFC-9009-14DDB49AA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8493" y="3295514"/>
                <a:ext cx="3105976" cy="18952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F82DBD41-4989-4712-94F2-9EDF459A37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8493" y="3502724"/>
                <a:ext cx="3105976" cy="1796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EBDD05F-0E88-4BA4-9A8E-015C20598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2317" y="3320339"/>
                <a:ext cx="148208" cy="3554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5DD97C60-13B7-4CD9-AA3B-68A1CCA6F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250" y="3326905"/>
                <a:ext cx="126817" cy="3101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45A4313-945E-49EF-80F3-A08AA35171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2430" y="3326347"/>
                <a:ext cx="116697" cy="31807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1F855FD3-DFF2-4DB2-927C-CB057A343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1124" y="3344032"/>
                <a:ext cx="97129" cy="27122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38659A40-76F6-44C2-BFBC-98282E5F95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3451" y="3367726"/>
                <a:ext cx="89815" cy="25079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F56BD3EF-B95E-4588-BEE1-A3FBFA63C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0707" y="3359910"/>
                <a:ext cx="92614" cy="2586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B4B1495F-FF56-42A4-AA4B-BA8F58BE2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333" y="3382772"/>
                <a:ext cx="79082" cy="2208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FFA1FC33-DB06-4C41-8A99-0A74B9C6C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959" y="3374292"/>
                <a:ext cx="73905" cy="2063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2743EBF4-40EA-453F-BED1-5B1BDE19F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987" y="3414847"/>
                <a:ext cx="48422" cy="1352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7073C268-7A3A-4289-9666-F8E2F3FE2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689" y="3406284"/>
                <a:ext cx="62448" cy="17437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E67238EC-66A3-450F-B608-04611FA1B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7286" y="3396019"/>
                <a:ext cx="66124" cy="1846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3F77CD4E-80C2-472C-837E-F554DAD31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9325" y="3397115"/>
                <a:ext cx="65731" cy="18354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3E30D184-DBA4-4D79-AC8C-82F0FE7A9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7967" y="3446481"/>
                <a:ext cx="40212" cy="10170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6569174D-3405-4A15-941F-76E411FF3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3259" y="3427547"/>
                <a:ext cx="42726" cy="1225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91E2E649-8999-4A83-8AB4-112A048F8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1381" y="3423804"/>
                <a:ext cx="42726" cy="1225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D44BD9C9-5CB7-4FB1-8859-5CCD7AE22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1688" y="3435361"/>
                <a:ext cx="31220" cy="8952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A0F7C791-9BDF-4B0C-8EFF-1EFCD1C8D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1550" y="3439433"/>
                <a:ext cx="33367" cy="9567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BDBED284-F88D-44A2-B951-DE738F57D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6262" y="3441779"/>
                <a:ext cx="33732" cy="9672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ABADBB05-8636-4BF5-AF2A-54780CB80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8405" y="3446481"/>
                <a:ext cx="27342" cy="7840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F3B74A44-7057-4EF8-8F73-7697D884A98A}"/>
                  </a:ext>
                </a:extLst>
              </p:cNvPr>
              <p:cNvSpPr txBox="1"/>
              <p:nvPr/>
            </p:nvSpPr>
            <p:spPr>
              <a:xfrm>
                <a:off x="6274268" y="2608673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Total length </a:t>
                </a:r>
              </a:p>
            </p:txBody>
          </p:sp>
          <p:cxnSp>
            <p:nvCxnSpPr>
              <p:cNvPr id="68" name="直線單箭頭接點 67">
                <a:extLst>
                  <a:ext uri="{FF2B5EF4-FFF2-40B4-BE49-F238E27FC236}">
                    <a16:creationId xmlns:a16="http://schemas.microsoft.com/office/drawing/2014/main" id="{7D7E93FE-E0D9-496C-824D-2A80CBDB99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2874" y="2904795"/>
                <a:ext cx="3573780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7B9DE179-E2FE-45C2-B519-A5C941DDE6CE}"/>
                  </a:ext>
                </a:extLst>
              </p:cNvPr>
              <p:cNvCxnSpPr/>
              <p:nvPr/>
            </p:nvCxnSpPr>
            <p:spPr>
              <a:xfrm>
                <a:off x="4745059" y="2904796"/>
                <a:ext cx="0" cy="31584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6D0001FB-8BC5-4719-BFD6-675618F5EE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469" y="2904795"/>
                <a:ext cx="0" cy="117262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4CA192BB-3650-4AC0-B077-45BC3C3AC616}"/>
                  </a:ext>
                </a:extLst>
              </p:cNvPr>
              <p:cNvCxnSpPr/>
              <p:nvPr/>
            </p:nvCxnSpPr>
            <p:spPr>
              <a:xfrm>
                <a:off x="5499829" y="3761572"/>
                <a:ext cx="0" cy="31584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94918A79-7F54-40F6-84BF-80CA83A770A9}"/>
                  </a:ext>
                </a:extLst>
              </p:cNvPr>
              <p:cNvSpPr txBox="1"/>
              <p:nvPr/>
            </p:nvSpPr>
            <p:spPr>
              <a:xfrm>
                <a:off x="6228764" y="3863427"/>
                <a:ext cx="1080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Work length</a:t>
                </a:r>
              </a:p>
            </p:txBody>
          </p:sp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1253E050-1608-4171-A959-39BDC25FD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3798" y="3834435"/>
                <a:ext cx="282067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458B8256-347F-47DE-8784-908FF91AA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3916" y="3461147"/>
                <a:ext cx="23913" cy="590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654D40B2-CFEF-41DC-85F5-38CCEF0F3A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6060" y="3469431"/>
                <a:ext cx="21953" cy="507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45BCD60D-AD6A-404D-8D13-E71FEDED8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0739" y="3459664"/>
                <a:ext cx="42784" cy="4878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A5BA5153-79E2-4D58-A46A-BD9AA7C76BD7}"/>
                </a:ext>
              </a:extLst>
            </p:cNvPr>
            <p:cNvCxnSpPr/>
            <p:nvPr/>
          </p:nvCxnSpPr>
          <p:spPr>
            <a:xfrm>
              <a:off x="5484199" y="3328574"/>
              <a:ext cx="0" cy="31584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E5933026-BCB7-47E5-B857-86C5A8989AB2}"/>
                </a:ext>
              </a:extLst>
            </p:cNvPr>
            <p:cNvCxnSpPr>
              <a:cxnSpLocks/>
            </p:cNvCxnSpPr>
            <p:nvPr/>
          </p:nvCxnSpPr>
          <p:spPr>
            <a:xfrm>
              <a:off x="5315221" y="3227140"/>
              <a:ext cx="137013" cy="23252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6B36A97C-BF02-4DE8-802F-15F7B1BF6200}"/>
                    </a:ext>
                  </a:extLst>
                </p:cNvPr>
                <p:cNvSpPr txBox="1"/>
                <p:nvPr/>
              </p:nvSpPr>
              <p:spPr>
                <a:xfrm>
                  <a:off x="5088570" y="2966253"/>
                  <a:ext cx="4220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1400" i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6B36A97C-BF02-4DE8-802F-15F7B1BF62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570" y="2966253"/>
                  <a:ext cx="422039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DFDB5D7A-7A77-44DA-B2AC-1E2BDFB66123}"/>
                </a:ext>
              </a:extLst>
            </p:cNvPr>
            <p:cNvCxnSpPr>
              <a:cxnSpLocks/>
            </p:cNvCxnSpPr>
            <p:nvPr/>
          </p:nvCxnSpPr>
          <p:spPr>
            <a:xfrm>
              <a:off x="8147841" y="3253694"/>
              <a:ext cx="137013" cy="23252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05E28B6A-F97A-4326-B7DC-8BC9FB1847A2}"/>
                    </a:ext>
                  </a:extLst>
                </p:cNvPr>
                <p:cNvSpPr txBox="1"/>
                <p:nvPr/>
              </p:nvSpPr>
              <p:spPr>
                <a:xfrm>
                  <a:off x="7907405" y="2997024"/>
                  <a:ext cx="4178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1400" i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</mc:Choice>
          <mc:Fallback xmlns="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05E28B6A-F97A-4326-B7DC-8BC9FB184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7405" y="2997024"/>
                  <a:ext cx="417871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8946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65C24-F190-46A6-B6DC-D12FC462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6DF7E32-81F7-4E6F-ABDD-EDBEC176F8E4}"/>
              </a:ext>
            </a:extLst>
          </p:cNvPr>
          <p:cNvGrpSpPr/>
          <p:nvPr/>
        </p:nvGrpSpPr>
        <p:grpSpPr>
          <a:xfrm>
            <a:off x="527074" y="15285"/>
            <a:ext cx="10712914" cy="6614217"/>
            <a:chOff x="527074" y="15285"/>
            <a:chExt cx="10712914" cy="66142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72D9C14-2632-4A9A-9E07-C535E014ECE7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74" y="15285"/>
              <a:ext cx="5084372" cy="6598932"/>
            </a:xfrm>
            <a:prstGeom prst="rect">
              <a:avLst/>
            </a:prstGeom>
          </p:spPr>
        </p:pic>
        <p:pic>
          <p:nvPicPr>
            <p:cNvPr id="4" name="圖片 3" descr="一張含有 室內, 桌, 坐, 小 的圖片&#10;&#10;自動產生的描述">
              <a:extLst>
                <a:ext uri="{FF2B5EF4-FFF2-40B4-BE49-F238E27FC236}">
                  <a16:creationId xmlns:a16="http://schemas.microsoft.com/office/drawing/2014/main" id="{8C02277E-2488-4082-80B8-A9731FBEE06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7"/>
            <a:stretch/>
          </p:blipFill>
          <p:spPr bwMode="auto">
            <a:xfrm>
              <a:off x="5611446" y="15285"/>
              <a:ext cx="5628542" cy="661421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45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B5175-0033-4A79-A917-D645DF33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B091395-0000-41F7-B482-C92B6E869725}"/>
              </a:ext>
            </a:extLst>
          </p:cNvPr>
          <p:cNvGrpSpPr/>
          <p:nvPr/>
        </p:nvGrpSpPr>
        <p:grpSpPr>
          <a:xfrm>
            <a:off x="550650" y="365125"/>
            <a:ext cx="11641350" cy="2283647"/>
            <a:chOff x="436690" y="2565717"/>
            <a:chExt cx="11641350" cy="228364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2AA05BF-CFE0-4F40-9046-788D4104D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90" y="2565717"/>
              <a:ext cx="11641350" cy="2283647"/>
            </a:xfrm>
            <a:prstGeom prst="rect">
              <a:avLst/>
            </a:prstGeom>
          </p:spPr>
        </p:pic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6FBFF430-379F-4161-B7F3-2CD68108C018}"/>
                </a:ext>
              </a:extLst>
            </p:cNvPr>
            <p:cNvGrpSpPr/>
            <p:nvPr/>
          </p:nvGrpSpPr>
          <p:grpSpPr>
            <a:xfrm>
              <a:off x="4905487" y="2738851"/>
              <a:ext cx="1065007" cy="647117"/>
              <a:chOff x="2409713" y="5174428"/>
              <a:chExt cx="1344706" cy="817066"/>
            </a:xfrm>
          </p:grpSpPr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D7112D83-D179-45E0-8D9B-36CE059C3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713" y="5690795"/>
                <a:ext cx="1344706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386155E-D1DA-4A93-B515-3D7616212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2897" y="5174428"/>
                <a:ext cx="0" cy="8170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9BD63FEB-479A-4159-B134-D2C1A3197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800" y="5294555"/>
                <a:ext cx="398035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1903E2F-A6E4-4596-9726-A4A3441F6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1229" y="5823473"/>
                <a:ext cx="485887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12D4EFF8-8C9C-4267-93C4-FD97BD43EE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14424" y="5294555"/>
                <a:ext cx="441960" cy="5289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1D87462-E9AF-467D-95F3-579EE07553FC}"/>
              </a:ext>
            </a:extLst>
          </p:cNvPr>
          <p:cNvGrpSpPr/>
          <p:nvPr/>
        </p:nvGrpSpPr>
        <p:grpSpPr>
          <a:xfrm>
            <a:off x="1787760" y="4107567"/>
            <a:ext cx="7962900" cy="1759914"/>
            <a:chOff x="1762858" y="4070729"/>
            <a:chExt cx="7962900" cy="17599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6F32196-D83D-487F-A010-9B8D12968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8" y="4106618"/>
              <a:ext cx="7962900" cy="17240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BF1BB3DA-C908-479D-9D68-68CF8B0E19AF}"/>
                    </a:ext>
                  </a:extLst>
                </p:cNvPr>
                <p:cNvSpPr txBox="1"/>
                <p:nvPr/>
              </p:nvSpPr>
              <p:spPr>
                <a:xfrm>
                  <a:off x="9218246" y="4070729"/>
                  <a:ext cx="2617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BF1BB3DA-C908-479D-9D68-68CF8B0E1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246" y="4070729"/>
                  <a:ext cx="26173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953" r="-232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7A6A5639-58F0-400D-B5D8-08759C124984}"/>
                    </a:ext>
                  </a:extLst>
                </p:cNvPr>
                <p:cNvSpPr txBox="1"/>
                <p:nvPr/>
              </p:nvSpPr>
              <p:spPr>
                <a:xfrm>
                  <a:off x="2204504" y="4070729"/>
                  <a:ext cx="2809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7A6A5639-58F0-400D-B5D8-08759C124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4504" y="4070729"/>
                  <a:ext cx="28097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7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2448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>
            <a:extLst>
              <a:ext uri="{FF2B5EF4-FFF2-40B4-BE49-F238E27FC236}">
                <a16:creationId xmlns:a16="http://schemas.microsoft.com/office/drawing/2014/main" id="{C7518B20-7BC6-4EB4-9DB2-40CC81369C07}"/>
              </a:ext>
            </a:extLst>
          </p:cNvPr>
          <p:cNvGrpSpPr/>
          <p:nvPr/>
        </p:nvGrpSpPr>
        <p:grpSpPr>
          <a:xfrm>
            <a:off x="2193112" y="1240073"/>
            <a:ext cx="5723982" cy="3807066"/>
            <a:chOff x="2193112" y="1240073"/>
            <a:chExt cx="5723982" cy="3807066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A467E35-D1DC-4034-888E-81795EB8E952}"/>
                </a:ext>
              </a:extLst>
            </p:cNvPr>
            <p:cNvGrpSpPr/>
            <p:nvPr/>
          </p:nvGrpSpPr>
          <p:grpSpPr>
            <a:xfrm>
              <a:off x="2193112" y="3520154"/>
              <a:ext cx="5723982" cy="1526985"/>
              <a:chOff x="-628857" y="4481468"/>
              <a:chExt cx="5723982" cy="1526985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78B40895-4258-4D31-8102-B5ABBF8B081C}"/>
                  </a:ext>
                </a:extLst>
              </p:cNvPr>
              <p:cNvGrpSpPr/>
              <p:nvPr/>
            </p:nvGrpSpPr>
            <p:grpSpPr>
              <a:xfrm>
                <a:off x="-628857" y="4481468"/>
                <a:ext cx="5723982" cy="1526985"/>
                <a:chOff x="388258" y="3137256"/>
                <a:chExt cx="2364354" cy="630738"/>
              </a:xfrm>
            </p:grpSpPr>
            <p:grpSp>
              <p:nvGrpSpPr>
                <p:cNvPr id="7" name="群組 6">
                  <a:extLst>
                    <a:ext uri="{FF2B5EF4-FFF2-40B4-BE49-F238E27FC236}">
                      <a16:creationId xmlns:a16="http://schemas.microsoft.com/office/drawing/2014/main" id="{D3C54449-1AB3-42F4-81F3-C983C8242B83}"/>
                    </a:ext>
                  </a:extLst>
                </p:cNvPr>
                <p:cNvGrpSpPr/>
                <p:nvPr/>
              </p:nvGrpSpPr>
              <p:grpSpPr>
                <a:xfrm>
                  <a:off x="388258" y="3137256"/>
                  <a:ext cx="565360" cy="630738"/>
                  <a:chOff x="3825549" y="4785097"/>
                  <a:chExt cx="803174" cy="794931"/>
                </a:xfrm>
              </p:grpSpPr>
              <p:pic>
                <p:nvPicPr>
                  <p:cNvPr id="12" name="圖片 11">
                    <a:extLst>
                      <a:ext uri="{FF2B5EF4-FFF2-40B4-BE49-F238E27FC236}">
                        <a16:creationId xmlns:a16="http://schemas.microsoft.com/office/drawing/2014/main" id="{C5F0A227-1E95-4B8E-9181-805625953E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3990" y="4785097"/>
                    <a:ext cx="625884" cy="625886"/>
                  </a:xfrm>
                  <a:prstGeom prst="rect">
                    <a:avLst/>
                  </a:prstGeom>
                </p:spPr>
              </p:pic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39D12F8B-1BBB-4AC4-9E20-14BA9C2E1D7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5549" y="5387758"/>
                    <a:ext cx="803174" cy="1922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Robot Arm</a:t>
                    </a:r>
                    <a:endParaRPr lang="zh-TW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" name="群組 7">
                  <a:extLst>
                    <a:ext uri="{FF2B5EF4-FFF2-40B4-BE49-F238E27FC236}">
                      <a16:creationId xmlns:a16="http://schemas.microsoft.com/office/drawing/2014/main" id="{30D5CBAF-ADDC-46B4-A83E-316F902475AA}"/>
                    </a:ext>
                  </a:extLst>
                </p:cNvPr>
                <p:cNvGrpSpPr/>
                <p:nvPr/>
              </p:nvGrpSpPr>
              <p:grpSpPr>
                <a:xfrm flipH="1">
                  <a:off x="2075112" y="3152522"/>
                  <a:ext cx="677500" cy="520127"/>
                  <a:chOff x="6546763" y="3748446"/>
                  <a:chExt cx="962487" cy="655524"/>
                </a:xfrm>
              </p:grpSpPr>
              <p:pic>
                <p:nvPicPr>
                  <p:cNvPr id="10" name="圖片 9">
                    <a:extLst>
                      <a:ext uri="{FF2B5EF4-FFF2-40B4-BE49-F238E27FC236}">
                        <a16:creationId xmlns:a16="http://schemas.microsoft.com/office/drawing/2014/main" id="{15664444-2D34-4F66-9EB1-52A4D97D5B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14762" y="3748446"/>
                    <a:ext cx="547887" cy="547888"/>
                  </a:xfrm>
                  <a:prstGeom prst="rect">
                    <a:avLst/>
                  </a:prstGeom>
                </p:spPr>
              </p:pic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85F212A2-F5D5-4E1C-BB56-800D03A086E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546763" y="4259768"/>
                    <a:ext cx="962487" cy="1442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TW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Modified Handpiece</a:t>
                    </a:r>
                    <a:endParaRPr lang="zh-TW" altLang="en-US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275D2D06-F7D6-4B8C-8E94-7AF9822F9B84}"/>
                    </a:ext>
                  </a:extLst>
                </p:cNvPr>
                <p:cNvSpPr txBox="1"/>
                <p:nvPr/>
              </p:nvSpPr>
              <p:spPr>
                <a:xfrm>
                  <a:off x="1215955" y="3511653"/>
                  <a:ext cx="692164" cy="152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F/T Sensor</a:t>
                  </a:r>
                  <a:endParaRPr lang="zh-TW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AEF93897-C1E2-4E3F-AF6D-B6753F013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933" y="4481472"/>
                <a:ext cx="997738" cy="997738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27BE4F9-490F-46D4-BC99-6C74F293473E}"/>
                </a:ext>
              </a:extLst>
            </p:cNvPr>
            <p:cNvGrpSpPr/>
            <p:nvPr/>
          </p:nvGrpSpPr>
          <p:grpSpPr>
            <a:xfrm>
              <a:off x="4683148" y="1240073"/>
              <a:ext cx="952500" cy="1257412"/>
              <a:chOff x="2799066" y="1970320"/>
              <a:chExt cx="952500" cy="1257412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1AC9597A-7B85-4A4F-B223-581E344E9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9066" y="1970320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BE018A1-265D-4C89-B2B0-974D8E7B498F}"/>
                  </a:ext>
                </a:extLst>
              </p:cNvPr>
              <p:cNvSpPr txBox="1"/>
              <p:nvPr/>
            </p:nvSpPr>
            <p:spPr>
              <a:xfrm>
                <a:off x="2935351" y="2919955"/>
                <a:ext cx="6799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RTOS</a:t>
                </a: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2D130F7-3FBC-4556-A626-3BD391E27146}"/>
                </a:ext>
              </a:extLst>
            </p:cNvPr>
            <p:cNvSpPr/>
            <p:nvPr/>
          </p:nvSpPr>
          <p:spPr>
            <a:xfrm>
              <a:off x="5559938" y="3940979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17E9F76-05B1-46C6-AEB4-7EEAD045A805}"/>
                </a:ext>
              </a:extLst>
            </p:cNvPr>
            <p:cNvSpPr/>
            <p:nvPr/>
          </p:nvSpPr>
          <p:spPr>
            <a:xfrm>
              <a:off x="6441529" y="3947851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FD4E23B-4F57-4BF4-8EB8-84AB5E044890}"/>
                </a:ext>
              </a:extLst>
            </p:cNvPr>
            <p:cNvSpPr/>
            <p:nvPr/>
          </p:nvSpPr>
          <p:spPr>
            <a:xfrm>
              <a:off x="4322543" y="3961914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8253089-1FF3-4F73-B979-7D501AE6044D}"/>
                </a:ext>
              </a:extLst>
            </p:cNvPr>
            <p:cNvSpPr/>
            <p:nvPr/>
          </p:nvSpPr>
          <p:spPr>
            <a:xfrm>
              <a:off x="3501609" y="3961914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C607EFE7-E741-4A1B-8567-83A94E6A1242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5703129" y="4012155"/>
              <a:ext cx="738400" cy="68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2D600E24-5A29-44E0-99E5-F50A36DC3A33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644800" y="4033090"/>
              <a:ext cx="677743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C8F6371-9C4D-40F3-B970-7BAC18FCCA72}"/>
                </a:ext>
              </a:extLst>
            </p:cNvPr>
            <p:cNvSpPr/>
            <p:nvPr/>
          </p:nvSpPr>
          <p:spPr>
            <a:xfrm>
              <a:off x="2734275" y="3357824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00F66A5-FDDF-43D7-BF8E-9EECDABF9AC4}"/>
                </a:ext>
              </a:extLst>
            </p:cNvPr>
            <p:cNvCxnSpPr>
              <a:cxnSpLocks/>
              <a:stCxn id="25" idx="1"/>
              <a:endCxn id="23" idx="1"/>
            </p:cNvCxnSpPr>
            <p:nvPr/>
          </p:nvCxnSpPr>
          <p:spPr>
            <a:xfrm flipH="1">
              <a:off x="2734275" y="2548862"/>
              <a:ext cx="2327896" cy="880138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EFBCB6B-52CC-40BB-8024-9F3286BFA5E8}"/>
                </a:ext>
              </a:extLst>
            </p:cNvPr>
            <p:cNvSpPr/>
            <p:nvPr/>
          </p:nvSpPr>
          <p:spPr>
            <a:xfrm>
              <a:off x="5062171" y="2477686"/>
              <a:ext cx="143191" cy="14235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4D6918E-3E40-4AC2-BC3C-BB394E9ECDE2}"/>
                </a:ext>
              </a:extLst>
            </p:cNvPr>
            <p:cNvSpPr txBox="1"/>
            <p:nvPr/>
          </p:nvSpPr>
          <p:spPr>
            <a:xfrm>
              <a:off x="3457333" y="2548861"/>
              <a:ext cx="881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EtherCAT</a:t>
              </a:r>
              <a:endPara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9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EE80E513-C47B-4E92-A78C-BABBFC8254FB}"/>
              </a:ext>
            </a:extLst>
          </p:cNvPr>
          <p:cNvGrpSpPr/>
          <p:nvPr/>
        </p:nvGrpSpPr>
        <p:grpSpPr>
          <a:xfrm>
            <a:off x="6356494" y="645982"/>
            <a:ext cx="5344448" cy="5473668"/>
            <a:chOff x="3918093" y="588409"/>
            <a:chExt cx="5344448" cy="547366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C93AE4F-A88A-460E-82FF-2955F30DB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5" b="-72"/>
            <a:stretch/>
          </p:blipFill>
          <p:spPr>
            <a:xfrm>
              <a:off x="3918093" y="588409"/>
              <a:ext cx="5344448" cy="262951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A6EEB0E-3584-4323-A6AD-63FE0251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07" b="20637"/>
            <a:stretch/>
          </p:blipFill>
          <p:spPr>
            <a:xfrm>
              <a:off x="3918093" y="3217919"/>
              <a:ext cx="5344448" cy="2844158"/>
            </a:xfrm>
            <a:prstGeom prst="rect">
              <a:avLst/>
            </a:prstGeom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F9573E8B-6FF3-4202-88E2-DD83B8FD95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 t="55078" r="5185" b="7937"/>
          <a:stretch/>
        </p:blipFill>
        <p:spPr>
          <a:xfrm>
            <a:off x="666894" y="368610"/>
            <a:ext cx="5362397" cy="31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CB36E34C-EA01-44D0-9C27-B753A992E85C}"/>
              </a:ext>
            </a:extLst>
          </p:cNvPr>
          <p:cNvGrpSpPr/>
          <p:nvPr/>
        </p:nvGrpSpPr>
        <p:grpSpPr>
          <a:xfrm>
            <a:off x="2010347" y="462415"/>
            <a:ext cx="6103200" cy="5917138"/>
            <a:chOff x="2010347" y="462415"/>
            <a:chExt cx="6103200" cy="5917138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8AFFBB3E-9151-4570-867A-8F80F6287004}"/>
                </a:ext>
              </a:extLst>
            </p:cNvPr>
            <p:cNvGrpSpPr/>
            <p:nvPr/>
          </p:nvGrpSpPr>
          <p:grpSpPr>
            <a:xfrm>
              <a:off x="2010347" y="462415"/>
              <a:ext cx="6103200" cy="5917138"/>
              <a:chOff x="2010347" y="462415"/>
              <a:chExt cx="6103200" cy="5917138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D22AD65B-1EB5-4518-8087-7C118B56F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2013" y="462415"/>
                <a:ext cx="5513363" cy="4083119"/>
              </a:xfrm>
              <a:prstGeom prst="rect">
                <a:avLst/>
              </a:prstGeom>
            </p:spPr>
          </p:pic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9576B5E-5A3F-49CF-9A72-0C5537D3B6EE}"/>
                  </a:ext>
                </a:extLst>
              </p:cNvPr>
              <p:cNvGrpSpPr/>
              <p:nvPr/>
            </p:nvGrpSpPr>
            <p:grpSpPr>
              <a:xfrm>
                <a:off x="2010347" y="1109431"/>
                <a:ext cx="6103200" cy="3501924"/>
                <a:chOff x="1824487" y="1468938"/>
                <a:chExt cx="6103200" cy="3501924"/>
              </a:xfrm>
            </p:grpSpPr>
            <p:sp>
              <p:nvSpPr>
                <p:cNvPr id="14" name="標題 3">
                  <a:extLst>
                    <a:ext uri="{FF2B5EF4-FFF2-40B4-BE49-F238E27FC236}">
                      <a16:creationId xmlns:a16="http://schemas.microsoft.com/office/drawing/2014/main" id="{91441414-8FCF-4737-B5FF-94B90F8DD5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43250" y="1468938"/>
                  <a:ext cx="1607040" cy="4716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j-cs"/>
                    </a:defRPr>
                  </a:lvl1pPr>
                </a:lstStyle>
                <a:p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Reverse Rotation Control</a:t>
                  </a:r>
                  <a:endParaRPr lang="zh-TW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91A8240-F867-437D-8AC0-85CEDA1EDD79}"/>
                    </a:ext>
                  </a:extLst>
                </p:cNvPr>
                <p:cNvSpPr/>
                <p:nvPr/>
              </p:nvSpPr>
              <p:spPr>
                <a:xfrm>
                  <a:off x="3238875" y="1866902"/>
                  <a:ext cx="1464536" cy="205739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1BDB362-35ED-47E9-B635-BA2B0952207A}"/>
                    </a:ext>
                  </a:extLst>
                </p:cNvPr>
                <p:cNvSpPr/>
                <p:nvPr/>
              </p:nvSpPr>
              <p:spPr>
                <a:xfrm>
                  <a:off x="1955892" y="4257675"/>
                  <a:ext cx="2747518" cy="71318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FEE8744-DDA5-4E63-9732-ACE0CB5D2191}"/>
                    </a:ext>
                  </a:extLst>
                </p:cNvPr>
                <p:cNvSpPr/>
                <p:nvPr/>
              </p:nvSpPr>
              <p:spPr>
                <a:xfrm>
                  <a:off x="6323820" y="1866901"/>
                  <a:ext cx="1320402" cy="172402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" name="標題 3">
                  <a:extLst>
                    <a:ext uri="{FF2B5EF4-FFF2-40B4-BE49-F238E27FC236}">
                      <a16:creationId xmlns:a16="http://schemas.microsoft.com/office/drawing/2014/main" id="{745DD1BE-D293-4555-B221-886594D588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4487" y="1468938"/>
                  <a:ext cx="1494677" cy="4716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j-cs"/>
                    </a:defRPr>
                  </a:lvl1pPr>
                </a:lstStyle>
                <a:p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File </a:t>
                  </a:r>
                  <a:r>
                    <a:rPr lang="en-US" altLang="zh-TW" sz="1000" b="1" dirty="0" err="1">
                      <a:solidFill>
                        <a:srgbClr val="FF0000"/>
                      </a:solidFill>
                    </a:rPr>
                    <a:t>Feedrate</a:t>
                  </a:r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 </a:t>
                  </a:r>
                </a:p>
                <a:p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Control</a:t>
                  </a:r>
                  <a:endParaRPr lang="zh-TW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9" name="標題 3">
                  <a:extLst>
                    <a:ext uri="{FF2B5EF4-FFF2-40B4-BE49-F238E27FC236}">
                      <a16:creationId xmlns:a16="http://schemas.microsoft.com/office/drawing/2014/main" id="{81B20928-9F52-426C-9E2E-200C6795D1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57682" y="1531218"/>
                  <a:ext cx="1770005" cy="4716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j-cs"/>
                    </a:defRPr>
                  </a:lvl1pPr>
                </a:lstStyle>
                <a:p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Patient Tracking</a:t>
                  </a:r>
                  <a:endParaRPr lang="zh-TW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FC452D5E-2235-4810-91C5-B522D2E3DCA2}"/>
                    </a:ext>
                  </a:extLst>
                </p:cNvPr>
                <p:cNvSpPr/>
                <p:nvPr/>
              </p:nvSpPr>
              <p:spPr>
                <a:xfrm>
                  <a:off x="1955892" y="1866902"/>
                  <a:ext cx="1231869" cy="239077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7034364A-6F64-4BC4-8054-C64A4B5F694E}"/>
                    </a:ext>
                  </a:extLst>
                </p:cNvPr>
                <p:cNvSpPr/>
                <p:nvPr/>
              </p:nvSpPr>
              <p:spPr>
                <a:xfrm>
                  <a:off x="1971568" y="4021877"/>
                  <a:ext cx="1216193" cy="4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24CC7165-8EA3-4B16-9A22-FC34C2EBB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2161" y="5163554"/>
                <a:ext cx="5514217" cy="1215999"/>
              </a:xfrm>
              <a:prstGeom prst="rect">
                <a:avLst/>
              </a:prstGeom>
            </p:spPr>
          </p:pic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E728567C-A6CD-4A7E-8610-50341B3A27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2013" y="4456105"/>
                <a:ext cx="1387772" cy="73644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45B72D4E-D3BB-4D08-9F9F-B5E5FAA59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6123" y="4422133"/>
                <a:ext cx="3039253" cy="80724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9867A3B-FBA7-4A18-BFC7-139EA1232AC3}"/>
                </a:ext>
              </a:extLst>
            </p:cNvPr>
            <p:cNvSpPr/>
            <p:nvPr/>
          </p:nvSpPr>
          <p:spPr>
            <a:xfrm>
              <a:off x="5056554" y="1289539"/>
              <a:ext cx="2925928" cy="33218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標題 3">
              <a:extLst>
                <a:ext uri="{FF2B5EF4-FFF2-40B4-BE49-F238E27FC236}">
                  <a16:creationId xmlns:a16="http://schemas.microsoft.com/office/drawing/2014/main" id="{08775444-E19A-424A-82DD-2282D51BC1D2}"/>
                </a:ext>
              </a:extLst>
            </p:cNvPr>
            <p:cNvSpPr txBox="1">
              <a:spLocks/>
            </p:cNvSpPr>
            <p:nvPr/>
          </p:nvSpPr>
          <p:spPr>
            <a:xfrm>
              <a:off x="5634515" y="870090"/>
              <a:ext cx="1770005" cy="471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r>
                <a:rPr lang="en-US" altLang="zh-TW" sz="1000" b="1" dirty="0">
                  <a:solidFill>
                    <a:srgbClr val="FF0000"/>
                  </a:solidFill>
                </a:rPr>
                <a:t>Force-Guided </a:t>
              </a:r>
            </a:p>
            <a:p>
              <a:r>
                <a:rPr lang="en-US" altLang="zh-TW" sz="1000" b="1" dirty="0">
                  <a:solidFill>
                    <a:srgbClr val="FF0000"/>
                  </a:solidFill>
                </a:rPr>
                <a:t>Alignment</a:t>
              </a:r>
              <a:endParaRPr lang="zh-TW" altLang="en-US" sz="1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82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CB36E34C-EA01-44D0-9C27-B753A992E85C}"/>
              </a:ext>
            </a:extLst>
          </p:cNvPr>
          <p:cNvGrpSpPr/>
          <p:nvPr/>
        </p:nvGrpSpPr>
        <p:grpSpPr>
          <a:xfrm>
            <a:off x="2010347" y="462415"/>
            <a:ext cx="6103200" cy="4148940"/>
            <a:chOff x="2010347" y="462415"/>
            <a:chExt cx="6103200" cy="4148940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8AFFBB3E-9151-4570-867A-8F80F6287004}"/>
                </a:ext>
              </a:extLst>
            </p:cNvPr>
            <p:cNvGrpSpPr/>
            <p:nvPr/>
          </p:nvGrpSpPr>
          <p:grpSpPr>
            <a:xfrm>
              <a:off x="2010347" y="462415"/>
              <a:ext cx="6103200" cy="4148940"/>
              <a:chOff x="2010347" y="462415"/>
              <a:chExt cx="6103200" cy="4148940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D22AD65B-1EB5-4518-8087-7C118B56F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2013" y="462415"/>
                <a:ext cx="5513363" cy="4083119"/>
              </a:xfrm>
              <a:prstGeom prst="rect">
                <a:avLst/>
              </a:prstGeom>
            </p:spPr>
          </p:pic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9576B5E-5A3F-49CF-9A72-0C5537D3B6EE}"/>
                  </a:ext>
                </a:extLst>
              </p:cNvPr>
              <p:cNvGrpSpPr/>
              <p:nvPr/>
            </p:nvGrpSpPr>
            <p:grpSpPr>
              <a:xfrm>
                <a:off x="2010347" y="1109431"/>
                <a:ext cx="6103200" cy="3501924"/>
                <a:chOff x="1824487" y="1468938"/>
                <a:chExt cx="6103200" cy="3501924"/>
              </a:xfrm>
            </p:grpSpPr>
            <p:sp>
              <p:nvSpPr>
                <p:cNvPr id="14" name="標題 3">
                  <a:extLst>
                    <a:ext uri="{FF2B5EF4-FFF2-40B4-BE49-F238E27FC236}">
                      <a16:creationId xmlns:a16="http://schemas.microsoft.com/office/drawing/2014/main" id="{91441414-8FCF-4737-B5FF-94B90F8DD5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43250" y="1468938"/>
                  <a:ext cx="1607040" cy="4716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j-cs"/>
                    </a:defRPr>
                  </a:lvl1pPr>
                </a:lstStyle>
                <a:p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Reverse Rotation Control</a:t>
                  </a:r>
                  <a:endParaRPr lang="zh-TW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91A8240-F867-437D-8AC0-85CEDA1EDD79}"/>
                    </a:ext>
                  </a:extLst>
                </p:cNvPr>
                <p:cNvSpPr/>
                <p:nvPr/>
              </p:nvSpPr>
              <p:spPr>
                <a:xfrm>
                  <a:off x="3238875" y="1866902"/>
                  <a:ext cx="1464536" cy="205739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1BDB362-35ED-47E9-B635-BA2B0952207A}"/>
                    </a:ext>
                  </a:extLst>
                </p:cNvPr>
                <p:cNvSpPr/>
                <p:nvPr/>
              </p:nvSpPr>
              <p:spPr>
                <a:xfrm>
                  <a:off x="1955892" y="4257675"/>
                  <a:ext cx="2747518" cy="71318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FEE8744-DDA5-4E63-9732-ACE0CB5D2191}"/>
                    </a:ext>
                  </a:extLst>
                </p:cNvPr>
                <p:cNvSpPr/>
                <p:nvPr/>
              </p:nvSpPr>
              <p:spPr>
                <a:xfrm>
                  <a:off x="6323820" y="1866901"/>
                  <a:ext cx="1320402" cy="172402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" name="標題 3">
                  <a:extLst>
                    <a:ext uri="{FF2B5EF4-FFF2-40B4-BE49-F238E27FC236}">
                      <a16:creationId xmlns:a16="http://schemas.microsoft.com/office/drawing/2014/main" id="{745DD1BE-D293-4555-B221-886594D588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4487" y="1468938"/>
                  <a:ext cx="1494677" cy="4716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j-cs"/>
                    </a:defRPr>
                  </a:lvl1pPr>
                </a:lstStyle>
                <a:p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File </a:t>
                  </a:r>
                  <a:r>
                    <a:rPr lang="en-US" altLang="zh-TW" sz="1000" b="1" dirty="0" err="1">
                      <a:solidFill>
                        <a:srgbClr val="FF0000"/>
                      </a:solidFill>
                    </a:rPr>
                    <a:t>Feedrate</a:t>
                  </a:r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 </a:t>
                  </a:r>
                </a:p>
                <a:p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Control</a:t>
                  </a:r>
                  <a:endParaRPr lang="zh-TW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9" name="標題 3">
                  <a:extLst>
                    <a:ext uri="{FF2B5EF4-FFF2-40B4-BE49-F238E27FC236}">
                      <a16:creationId xmlns:a16="http://schemas.microsoft.com/office/drawing/2014/main" id="{81B20928-9F52-426C-9E2E-200C6795D1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57682" y="1531218"/>
                  <a:ext cx="1770005" cy="4716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j-cs"/>
                    </a:defRPr>
                  </a:lvl1pPr>
                </a:lstStyle>
                <a:p>
                  <a:r>
                    <a:rPr lang="en-US" altLang="zh-TW" sz="1000" b="1" dirty="0">
                      <a:solidFill>
                        <a:srgbClr val="FF0000"/>
                      </a:solidFill>
                    </a:rPr>
                    <a:t>Patient Tracking</a:t>
                  </a:r>
                  <a:endParaRPr lang="zh-TW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FC452D5E-2235-4810-91C5-B522D2E3DCA2}"/>
                    </a:ext>
                  </a:extLst>
                </p:cNvPr>
                <p:cNvSpPr/>
                <p:nvPr/>
              </p:nvSpPr>
              <p:spPr>
                <a:xfrm>
                  <a:off x="1955892" y="1866902"/>
                  <a:ext cx="1231869" cy="239077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7034364A-6F64-4BC4-8054-C64A4B5F694E}"/>
                    </a:ext>
                  </a:extLst>
                </p:cNvPr>
                <p:cNvSpPr/>
                <p:nvPr/>
              </p:nvSpPr>
              <p:spPr>
                <a:xfrm>
                  <a:off x="1971568" y="4021877"/>
                  <a:ext cx="1216193" cy="4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9867A3B-FBA7-4A18-BFC7-139EA1232AC3}"/>
                </a:ext>
              </a:extLst>
            </p:cNvPr>
            <p:cNvSpPr/>
            <p:nvPr/>
          </p:nvSpPr>
          <p:spPr>
            <a:xfrm>
              <a:off x="5056554" y="1289539"/>
              <a:ext cx="2925928" cy="33218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標題 3">
              <a:extLst>
                <a:ext uri="{FF2B5EF4-FFF2-40B4-BE49-F238E27FC236}">
                  <a16:creationId xmlns:a16="http://schemas.microsoft.com/office/drawing/2014/main" id="{08775444-E19A-424A-82DD-2282D51BC1D2}"/>
                </a:ext>
              </a:extLst>
            </p:cNvPr>
            <p:cNvSpPr txBox="1">
              <a:spLocks/>
            </p:cNvSpPr>
            <p:nvPr/>
          </p:nvSpPr>
          <p:spPr>
            <a:xfrm>
              <a:off x="5634515" y="870090"/>
              <a:ext cx="1770005" cy="471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defRPr>
              </a:lvl1pPr>
            </a:lstStyle>
            <a:p>
              <a:r>
                <a:rPr lang="en-US" altLang="zh-TW" sz="1000" b="1" dirty="0">
                  <a:solidFill>
                    <a:srgbClr val="FF0000"/>
                  </a:solidFill>
                </a:rPr>
                <a:t>Force-Guided </a:t>
              </a:r>
            </a:p>
            <a:p>
              <a:r>
                <a:rPr lang="en-US" altLang="zh-TW" sz="1000" b="1" dirty="0">
                  <a:solidFill>
                    <a:srgbClr val="FF0000"/>
                  </a:solidFill>
                </a:rPr>
                <a:t>Alignment</a:t>
              </a:r>
              <a:endParaRPr lang="zh-TW" altLang="en-US" sz="1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54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9F82359B-8562-40FE-8F6C-F03F070FA68B}"/>
              </a:ext>
            </a:extLst>
          </p:cNvPr>
          <p:cNvGrpSpPr/>
          <p:nvPr/>
        </p:nvGrpSpPr>
        <p:grpSpPr>
          <a:xfrm>
            <a:off x="3611329" y="1693781"/>
            <a:ext cx="3488499" cy="2933151"/>
            <a:chOff x="3971447" y="2166207"/>
            <a:chExt cx="3488499" cy="2933151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56D011C-F87B-4134-8343-7B85779307CC}"/>
                </a:ext>
              </a:extLst>
            </p:cNvPr>
            <p:cNvGrpSpPr/>
            <p:nvPr/>
          </p:nvGrpSpPr>
          <p:grpSpPr>
            <a:xfrm>
              <a:off x="4187562" y="2467919"/>
              <a:ext cx="2158558" cy="2363355"/>
              <a:chOff x="4187562" y="2467919"/>
              <a:chExt cx="2158558" cy="2363355"/>
            </a:xfrm>
          </p:grpSpPr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E7CF50A4-1CEF-4FCD-967D-512B317A5F69}"/>
                  </a:ext>
                </a:extLst>
              </p:cNvPr>
              <p:cNvCxnSpPr/>
              <p:nvPr/>
            </p:nvCxnSpPr>
            <p:spPr>
              <a:xfrm flipH="1" flipV="1">
                <a:off x="4980983" y="2467919"/>
                <a:ext cx="3475" cy="1344158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D3DEA96E-1C8A-4F11-B6FD-20AA9C6CC36F}"/>
                  </a:ext>
                </a:extLst>
              </p:cNvPr>
              <p:cNvCxnSpPr/>
              <p:nvPr/>
            </p:nvCxnSpPr>
            <p:spPr>
              <a:xfrm>
                <a:off x="4991963" y="3798750"/>
                <a:ext cx="1354157" cy="13328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D2C9A819-308B-4338-9903-CF30159050C4}"/>
                  </a:ext>
                </a:extLst>
              </p:cNvPr>
              <p:cNvCxnSpPr/>
              <p:nvPr/>
            </p:nvCxnSpPr>
            <p:spPr>
              <a:xfrm flipH="1">
                <a:off x="4187562" y="3798752"/>
                <a:ext cx="793421" cy="103252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9EFC627-B2D2-47A6-B909-6408CC27F7C2}"/>
                  </a:ext>
                </a:extLst>
              </p:cNvPr>
              <p:cNvSpPr txBox="1"/>
              <p:nvPr/>
            </p:nvSpPr>
            <p:spPr>
              <a:xfrm>
                <a:off x="4816813" y="3856601"/>
                <a:ext cx="388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{6}</a:t>
                </a:r>
              </a:p>
            </p:txBody>
          </p:sp>
        </p:grpSp>
        <p:cxnSp>
          <p:nvCxnSpPr>
            <p:cNvPr id="4" name="直線單箭頭接點 3">
              <a:extLst>
                <a:ext uri="{FF2B5EF4-FFF2-40B4-BE49-F238E27FC236}">
                  <a16:creationId xmlns:a16="http://schemas.microsoft.com/office/drawing/2014/main" id="{2CE00924-5ADF-4C76-9AA6-62488FD29B79}"/>
                </a:ext>
              </a:extLst>
            </p:cNvPr>
            <p:cNvCxnSpPr/>
            <p:nvPr/>
          </p:nvCxnSpPr>
          <p:spPr>
            <a:xfrm flipV="1">
              <a:off x="4980983" y="3305349"/>
              <a:ext cx="947294" cy="4828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0D3352EB-1CA1-49CF-879E-6C48B02E26CD}"/>
                    </a:ext>
                  </a:extLst>
                </p:cNvPr>
                <p:cNvSpPr txBox="1"/>
                <p:nvPr/>
              </p:nvSpPr>
              <p:spPr>
                <a:xfrm>
                  <a:off x="5922346" y="3070187"/>
                  <a:ext cx="1537600" cy="3890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𝒕</m:t>
                          </m:r>
                        </m:e>
                      </m:acc>
                    </m:oMath>
                  </a14:m>
                  <a:r>
                    <a:rPr lang="en-US" altLang="zh-TW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ex: [x y z] </a:t>
                  </a: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0D3352EB-1CA1-49CF-879E-6C48B02E2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346" y="3070187"/>
                  <a:ext cx="1537600" cy="389081"/>
                </a:xfrm>
                <a:prstGeom prst="rect">
                  <a:avLst/>
                </a:prstGeom>
                <a:blipFill>
                  <a:blip r:embed="rId2"/>
                  <a:stretch>
                    <a:fillRect l="-1186" t="-21875" r="-1581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FAE4450-C765-4E75-BB7B-3601EA7772A7}"/>
                </a:ext>
              </a:extLst>
            </p:cNvPr>
            <p:cNvSpPr txBox="1"/>
            <p:nvPr/>
          </p:nvSpPr>
          <p:spPr>
            <a:xfrm>
              <a:off x="3971447" y="4791581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C694D98-7509-49D7-A8DA-08EE51FD5314}"/>
                </a:ext>
              </a:extLst>
            </p:cNvPr>
            <p:cNvSpPr txBox="1"/>
            <p:nvPr/>
          </p:nvSpPr>
          <p:spPr>
            <a:xfrm>
              <a:off x="6374991" y="3673975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D7BD12C-1C24-46AD-A51E-86882958E4AA}"/>
                </a:ext>
              </a:extLst>
            </p:cNvPr>
            <p:cNvSpPr txBox="1"/>
            <p:nvPr/>
          </p:nvSpPr>
          <p:spPr>
            <a:xfrm>
              <a:off x="4828537" y="2166207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6D94836C-F291-493F-A46E-4E39D1FF4AC6}"/>
                </a:ext>
              </a:extLst>
            </p:cNvPr>
            <p:cNvCxnSpPr/>
            <p:nvPr/>
          </p:nvCxnSpPr>
          <p:spPr>
            <a:xfrm flipV="1">
              <a:off x="4979717" y="2828858"/>
              <a:ext cx="813172" cy="976557"/>
            </a:xfrm>
            <a:prstGeom prst="straightConnector1">
              <a:avLst/>
            </a:prstGeom>
            <a:ln w="38100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0839374-5987-4148-999A-E4FB58167258}"/>
                </a:ext>
              </a:extLst>
            </p:cNvPr>
            <p:cNvSpPr txBox="1"/>
            <p:nvPr/>
          </p:nvSpPr>
          <p:spPr>
            <a:xfrm>
              <a:off x="5757910" y="2662618"/>
              <a:ext cx="6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[0 y z]</a:t>
              </a: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CA64C9FB-62BC-4AA7-90F2-A452DBBC33F3}"/>
                </a:ext>
              </a:extLst>
            </p:cNvPr>
            <p:cNvCxnSpPr/>
            <p:nvPr/>
          </p:nvCxnSpPr>
          <p:spPr>
            <a:xfrm>
              <a:off x="4987176" y="3788212"/>
              <a:ext cx="983200" cy="786282"/>
            </a:xfrm>
            <a:prstGeom prst="straightConnector1">
              <a:avLst/>
            </a:prstGeom>
            <a:ln w="38100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F2A454F-9189-401B-B19C-953CF9FDB8AC}"/>
                </a:ext>
              </a:extLst>
            </p:cNvPr>
            <p:cNvSpPr txBox="1"/>
            <p:nvPr/>
          </p:nvSpPr>
          <p:spPr>
            <a:xfrm>
              <a:off x="5980956" y="4557745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Y’</a:t>
              </a:r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02C9D2E0-3737-49E9-BF0F-44690737CC6B}"/>
                </a:ext>
              </a:extLst>
            </p:cNvPr>
            <p:cNvSpPr/>
            <p:nvPr/>
          </p:nvSpPr>
          <p:spPr>
            <a:xfrm rot="20404521">
              <a:off x="4819693" y="3154831"/>
              <a:ext cx="608612" cy="666534"/>
            </a:xfrm>
            <a:prstGeom prst="arc">
              <a:avLst>
                <a:gd name="adj1" fmla="val 16200000"/>
                <a:gd name="adj2" fmla="val 20610521"/>
              </a:avLst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140EA843-75A3-46E4-BF14-BA193624D4B3}"/>
                </a:ext>
              </a:extLst>
            </p:cNvPr>
            <p:cNvSpPr/>
            <p:nvPr/>
          </p:nvSpPr>
          <p:spPr>
            <a:xfrm rot="1103593">
              <a:off x="5325208" y="3122786"/>
              <a:ext cx="375922" cy="420755"/>
            </a:xfrm>
            <a:prstGeom prst="arc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1D7D9D-B31F-4601-A147-FBDF52D2D36A}"/>
                </a:ext>
              </a:extLst>
            </p:cNvPr>
            <p:cNvSpPr txBox="1"/>
            <p:nvPr/>
          </p:nvSpPr>
          <p:spPr>
            <a:xfrm>
              <a:off x="5070936" y="291836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endParaRPr lang="en-US" altLang="zh-TW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B3045D7-443F-48CB-BE51-27BC9FE1AF3F}"/>
                </a:ext>
              </a:extLst>
            </p:cNvPr>
            <p:cNvSpPr txBox="1"/>
            <p:nvPr/>
          </p:nvSpPr>
          <p:spPr>
            <a:xfrm>
              <a:off x="5643102" y="2967506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</a:t>
              </a:r>
              <a:endParaRPr lang="en-US" altLang="zh-TW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1B81066-1E93-4832-9070-9F25F7602ED0}"/>
                </a:ext>
              </a:extLst>
            </p:cNvPr>
            <p:cNvSpPr txBox="1"/>
            <p:nvPr/>
          </p:nvSpPr>
          <p:spPr>
            <a:xfrm>
              <a:off x="5659990" y="2488346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652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13010" y="-66898"/>
            <a:ext cx="6208626" cy="6480303"/>
            <a:chOff x="2813010" y="-66898"/>
            <a:chExt cx="6208626" cy="648030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10" y="2904573"/>
              <a:ext cx="6208626" cy="3508832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10" y="-66898"/>
              <a:ext cx="6208626" cy="2971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563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群組 198"/>
          <p:cNvGrpSpPr/>
          <p:nvPr/>
        </p:nvGrpSpPr>
        <p:grpSpPr>
          <a:xfrm>
            <a:off x="268935" y="672586"/>
            <a:ext cx="11136291" cy="5626614"/>
            <a:chOff x="268935" y="531472"/>
            <a:chExt cx="11136291" cy="2653040"/>
          </a:xfrm>
        </p:grpSpPr>
        <p:cxnSp>
          <p:nvCxnSpPr>
            <p:cNvPr id="3" name="直線接點 2"/>
            <p:cNvCxnSpPr/>
            <p:nvPr/>
          </p:nvCxnSpPr>
          <p:spPr>
            <a:xfrm flipH="1">
              <a:off x="724397" y="769653"/>
              <a:ext cx="1" cy="99564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722416" y="1531917"/>
              <a:ext cx="10001002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/>
          </p:nvGrpSpPr>
          <p:grpSpPr>
            <a:xfrm>
              <a:off x="722416" y="1053728"/>
              <a:ext cx="1791474" cy="475015"/>
              <a:chOff x="722416" y="1007423"/>
              <a:chExt cx="1978083" cy="524495"/>
            </a:xfrm>
          </p:grpSpPr>
          <p:cxnSp>
            <p:nvCxnSpPr>
              <p:cNvPr id="16" name="直線接點 15"/>
              <p:cNvCxnSpPr/>
              <p:nvPr/>
            </p:nvCxnSpPr>
            <p:spPr>
              <a:xfrm>
                <a:off x="1377538" y="1007424"/>
                <a:ext cx="666705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 flipV="1">
                <a:off x="722416" y="1007424"/>
                <a:ext cx="6551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H="1" flipV="1">
                <a:off x="2045377" y="1007423"/>
                <a:ext cx="6551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群組 31"/>
            <p:cNvGrpSpPr/>
            <p:nvPr/>
          </p:nvGrpSpPr>
          <p:grpSpPr>
            <a:xfrm>
              <a:off x="4180787" y="1056904"/>
              <a:ext cx="1294142" cy="477986"/>
              <a:chOff x="4568042" y="2783461"/>
              <a:chExt cx="1428947" cy="527775"/>
            </a:xfrm>
          </p:grpSpPr>
          <p:grpSp>
            <p:nvGrpSpPr>
              <p:cNvPr id="25" name="群組 24"/>
              <p:cNvGrpSpPr/>
              <p:nvPr/>
            </p:nvGrpSpPr>
            <p:grpSpPr>
              <a:xfrm>
                <a:off x="4568042" y="2786742"/>
                <a:ext cx="951053" cy="524494"/>
                <a:chOff x="722416" y="1007424"/>
                <a:chExt cx="951053" cy="524494"/>
              </a:xfrm>
            </p:grpSpPr>
            <p:cxnSp>
              <p:nvCxnSpPr>
                <p:cNvPr id="26" name="直線接點 25"/>
                <p:cNvCxnSpPr/>
                <p:nvPr/>
              </p:nvCxnSpPr>
              <p:spPr>
                <a:xfrm>
                  <a:off x="1201387" y="1007424"/>
                  <a:ext cx="472082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/>
                <p:cNvCxnSpPr/>
                <p:nvPr/>
              </p:nvCxnSpPr>
              <p:spPr>
                <a:xfrm flipV="1">
                  <a:off x="722416" y="1007424"/>
                  <a:ext cx="478971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直線接點 29"/>
              <p:cNvCxnSpPr/>
              <p:nvPr/>
            </p:nvCxnSpPr>
            <p:spPr>
              <a:xfrm flipH="1" flipV="1">
                <a:off x="5518019" y="2783461"/>
                <a:ext cx="478970" cy="5244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群組 43"/>
            <p:cNvGrpSpPr/>
            <p:nvPr/>
          </p:nvGrpSpPr>
          <p:grpSpPr>
            <a:xfrm>
              <a:off x="9314534" y="1052903"/>
              <a:ext cx="804135" cy="475014"/>
              <a:chOff x="7344888" y="2786742"/>
              <a:chExt cx="887898" cy="524494"/>
            </a:xfrm>
          </p:grpSpPr>
          <p:grpSp>
            <p:nvGrpSpPr>
              <p:cNvPr id="45" name="群組 44"/>
              <p:cNvGrpSpPr/>
              <p:nvPr/>
            </p:nvGrpSpPr>
            <p:grpSpPr>
              <a:xfrm>
                <a:off x="7344888" y="2786742"/>
                <a:ext cx="592013" cy="524494"/>
                <a:chOff x="722416" y="1007424"/>
                <a:chExt cx="592013" cy="524494"/>
              </a:xfrm>
            </p:grpSpPr>
            <p:cxnSp>
              <p:nvCxnSpPr>
                <p:cNvPr id="47" name="直線接點 46"/>
                <p:cNvCxnSpPr/>
                <p:nvPr/>
              </p:nvCxnSpPr>
              <p:spPr>
                <a:xfrm>
                  <a:off x="1013362" y="1007424"/>
                  <a:ext cx="3010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接點 47"/>
                <p:cNvCxnSpPr/>
                <p:nvPr/>
              </p:nvCxnSpPr>
              <p:spPr>
                <a:xfrm flipV="1">
                  <a:off x="722416" y="1007424"/>
                  <a:ext cx="290946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直線接點 45"/>
              <p:cNvCxnSpPr/>
              <p:nvPr/>
            </p:nvCxnSpPr>
            <p:spPr>
              <a:xfrm flipH="1" flipV="1">
                <a:off x="7941841" y="2786742"/>
                <a:ext cx="290945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群組 62"/>
            <p:cNvGrpSpPr/>
            <p:nvPr/>
          </p:nvGrpSpPr>
          <p:grpSpPr>
            <a:xfrm>
              <a:off x="6975904" y="1044715"/>
              <a:ext cx="956552" cy="479519"/>
              <a:chOff x="7059880" y="2462261"/>
              <a:chExt cx="1056192" cy="529468"/>
            </a:xfrm>
          </p:grpSpPr>
          <p:grpSp>
            <p:nvGrpSpPr>
              <p:cNvPr id="50" name="群組 49"/>
              <p:cNvGrpSpPr/>
              <p:nvPr/>
            </p:nvGrpSpPr>
            <p:grpSpPr>
              <a:xfrm>
                <a:off x="7059880" y="2462261"/>
                <a:ext cx="710268" cy="524494"/>
                <a:chOff x="722416" y="1011493"/>
                <a:chExt cx="710268" cy="524494"/>
              </a:xfrm>
            </p:grpSpPr>
            <p:cxnSp>
              <p:nvCxnSpPr>
                <p:cNvPr id="52" name="直線接點 51"/>
                <p:cNvCxnSpPr/>
                <p:nvPr/>
              </p:nvCxnSpPr>
              <p:spPr>
                <a:xfrm>
                  <a:off x="1072738" y="1011493"/>
                  <a:ext cx="359946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>
                <a:xfrm flipV="1">
                  <a:off x="722416" y="1011493"/>
                  <a:ext cx="350322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直線接點 61"/>
              <p:cNvCxnSpPr/>
              <p:nvPr/>
            </p:nvCxnSpPr>
            <p:spPr>
              <a:xfrm flipH="1" flipV="1">
                <a:off x="7765750" y="2467235"/>
                <a:ext cx="3503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直線接點 97"/>
            <p:cNvCxnSpPr/>
            <p:nvPr/>
          </p:nvCxnSpPr>
          <p:spPr>
            <a:xfrm flipH="1">
              <a:off x="711433" y="2052056"/>
              <a:ext cx="1" cy="989874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709453" y="2814320"/>
              <a:ext cx="10001002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群組 124"/>
            <p:cNvGrpSpPr/>
            <p:nvPr/>
          </p:nvGrpSpPr>
          <p:grpSpPr>
            <a:xfrm>
              <a:off x="1302772" y="2336130"/>
              <a:ext cx="1791474" cy="475015"/>
              <a:chOff x="722416" y="1007423"/>
              <a:chExt cx="1978083" cy="524495"/>
            </a:xfrm>
          </p:grpSpPr>
          <p:cxnSp>
            <p:nvCxnSpPr>
              <p:cNvPr id="126" name="直線接點 125"/>
              <p:cNvCxnSpPr/>
              <p:nvPr/>
            </p:nvCxnSpPr>
            <p:spPr>
              <a:xfrm>
                <a:off x="1377538" y="1007424"/>
                <a:ext cx="666705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/>
              <p:cNvCxnSpPr/>
              <p:nvPr/>
            </p:nvCxnSpPr>
            <p:spPr>
              <a:xfrm flipV="1">
                <a:off x="722416" y="1007424"/>
                <a:ext cx="6551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/>
              <p:nvPr/>
            </p:nvCxnSpPr>
            <p:spPr>
              <a:xfrm flipH="1" flipV="1">
                <a:off x="2045377" y="1007423"/>
                <a:ext cx="6551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群組 129"/>
            <p:cNvGrpSpPr/>
            <p:nvPr/>
          </p:nvGrpSpPr>
          <p:grpSpPr>
            <a:xfrm>
              <a:off x="4598002" y="2337819"/>
              <a:ext cx="1294142" cy="477986"/>
              <a:chOff x="4568042" y="2783461"/>
              <a:chExt cx="1428947" cy="527775"/>
            </a:xfrm>
          </p:grpSpPr>
          <p:grpSp>
            <p:nvGrpSpPr>
              <p:cNvPr id="131" name="群組 130"/>
              <p:cNvGrpSpPr/>
              <p:nvPr/>
            </p:nvGrpSpPr>
            <p:grpSpPr>
              <a:xfrm>
                <a:off x="4568042" y="2786742"/>
                <a:ext cx="951053" cy="524494"/>
                <a:chOff x="722416" y="1007424"/>
                <a:chExt cx="951053" cy="524494"/>
              </a:xfrm>
            </p:grpSpPr>
            <p:cxnSp>
              <p:nvCxnSpPr>
                <p:cNvPr id="133" name="直線接點 132"/>
                <p:cNvCxnSpPr/>
                <p:nvPr/>
              </p:nvCxnSpPr>
              <p:spPr>
                <a:xfrm>
                  <a:off x="1201387" y="1007424"/>
                  <a:ext cx="472082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線接點 133"/>
                <p:cNvCxnSpPr/>
                <p:nvPr/>
              </p:nvCxnSpPr>
              <p:spPr>
                <a:xfrm flipV="1">
                  <a:off x="722416" y="1007424"/>
                  <a:ext cx="478971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2" name="直線接點 131"/>
              <p:cNvCxnSpPr/>
              <p:nvPr/>
            </p:nvCxnSpPr>
            <p:spPr>
              <a:xfrm flipH="1" flipV="1">
                <a:off x="5518019" y="2783461"/>
                <a:ext cx="478970" cy="5244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群組 135"/>
            <p:cNvGrpSpPr/>
            <p:nvPr/>
          </p:nvGrpSpPr>
          <p:grpSpPr>
            <a:xfrm>
              <a:off x="7271094" y="2332608"/>
              <a:ext cx="956552" cy="483204"/>
              <a:chOff x="7059880" y="2462261"/>
              <a:chExt cx="1056192" cy="533537"/>
            </a:xfrm>
          </p:grpSpPr>
          <p:grpSp>
            <p:nvGrpSpPr>
              <p:cNvPr id="137" name="群組 136"/>
              <p:cNvGrpSpPr/>
              <p:nvPr/>
            </p:nvGrpSpPr>
            <p:grpSpPr>
              <a:xfrm>
                <a:off x="7059880" y="2462261"/>
                <a:ext cx="710268" cy="524494"/>
                <a:chOff x="722416" y="1011493"/>
                <a:chExt cx="710268" cy="524494"/>
              </a:xfrm>
            </p:grpSpPr>
            <p:cxnSp>
              <p:nvCxnSpPr>
                <p:cNvPr id="139" name="直線接點 138"/>
                <p:cNvCxnSpPr/>
                <p:nvPr/>
              </p:nvCxnSpPr>
              <p:spPr>
                <a:xfrm>
                  <a:off x="1072738" y="1011493"/>
                  <a:ext cx="359946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線接點 139"/>
                <p:cNvCxnSpPr/>
                <p:nvPr/>
              </p:nvCxnSpPr>
              <p:spPr>
                <a:xfrm flipV="1">
                  <a:off x="722416" y="1011493"/>
                  <a:ext cx="350322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直線接點 137"/>
              <p:cNvCxnSpPr/>
              <p:nvPr/>
            </p:nvCxnSpPr>
            <p:spPr>
              <a:xfrm flipH="1" flipV="1">
                <a:off x="7765750" y="2471304"/>
                <a:ext cx="350322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群組 141"/>
            <p:cNvGrpSpPr/>
            <p:nvPr/>
          </p:nvGrpSpPr>
          <p:grpSpPr>
            <a:xfrm>
              <a:off x="9573749" y="2336467"/>
              <a:ext cx="804135" cy="475014"/>
              <a:chOff x="7344888" y="2786742"/>
              <a:chExt cx="887898" cy="524494"/>
            </a:xfrm>
          </p:grpSpPr>
          <p:grpSp>
            <p:nvGrpSpPr>
              <p:cNvPr id="143" name="群組 142"/>
              <p:cNvGrpSpPr/>
              <p:nvPr/>
            </p:nvGrpSpPr>
            <p:grpSpPr>
              <a:xfrm>
                <a:off x="7344888" y="2786742"/>
                <a:ext cx="592013" cy="524494"/>
                <a:chOff x="722416" y="1007424"/>
                <a:chExt cx="592013" cy="524494"/>
              </a:xfrm>
            </p:grpSpPr>
            <p:cxnSp>
              <p:nvCxnSpPr>
                <p:cNvPr id="145" name="直線接點 144"/>
                <p:cNvCxnSpPr/>
                <p:nvPr/>
              </p:nvCxnSpPr>
              <p:spPr>
                <a:xfrm>
                  <a:off x="1013362" y="1007424"/>
                  <a:ext cx="3010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接點 145"/>
                <p:cNvCxnSpPr/>
                <p:nvPr/>
              </p:nvCxnSpPr>
              <p:spPr>
                <a:xfrm flipV="1">
                  <a:off x="722416" y="1007424"/>
                  <a:ext cx="290946" cy="524494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直線接點 143"/>
              <p:cNvCxnSpPr/>
              <p:nvPr/>
            </p:nvCxnSpPr>
            <p:spPr>
              <a:xfrm flipH="1" flipV="1">
                <a:off x="7941841" y="2786742"/>
                <a:ext cx="290945" cy="5244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文字方塊 151"/>
            <p:cNvSpPr txBox="1"/>
            <p:nvPr/>
          </p:nvSpPr>
          <p:spPr>
            <a:xfrm>
              <a:off x="10471956" y="1561088"/>
              <a:ext cx="933269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Time</a:t>
              </a:r>
              <a:r>
                <a:rPr lang="zh-TW" altLang="en-US" dirty="0"/>
                <a:t> </a:t>
              </a:r>
              <a:r>
                <a:rPr lang="en-US" altLang="zh-TW" dirty="0"/>
                <a:t>(s)</a:t>
              </a:r>
              <a:endParaRPr lang="zh-TW" altLang="en-US" dirty="0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10471957" y="2857264"/>
              <a:ext cx="933269" cy="1741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Time (s)</a:t>
              </a:r>
              <a:endParaRPr lang="zh-TW" altLang="en-US" dirty="0"/>
            </a:p>
          </p:txBody>
        </p:sp>
        <p:sp>
          <p:nvSpPr>
            <p:cNvPr id="154" name="文字方塊 153"/>
            <p:cNvSpPr txBox="1"/>
            <p:nvPr/>
          </p:nvSpPr>
          <p:spPr>
            <a:xfrm>
              <a:off x="268935" y="531472"/>
              <a:ext cx="867545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X</a:t>
              </a:r>
              <a:r>
                <a:rPr lang="zh-TW" altLang="en-US" dirty="0"/>
                <a:t> </a:t>
              </a:r>
              <a:r>
                <a:rPr lang="en-US" altLang="zh-TW" dirty="0"/>
                <a:t>(mm)</a:t>
              </a:r>
              <a:endParaRPr lang="zh-TW" altLang="en-US" dirty="0"/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268935" y="1867390"/>
              <a:ext cx="85472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Z (mm)</a:t>
              </a:r>
              <a:endParaRPr lang="zh-TW" altLang="en-US" dirty="0"/>
            </a:p>
          </p:txBody>
        </p:sp>
        <p:cxnSp>
          <p:nvCxnSpPr>
            <p:cNvPr id="157" name="直線接點 156"/>
            <p:cNvCxnSpPr/>
            <p:nvPr/>
          </p:nvCxnSpPr>
          <p:spPr>
            <a:xfrm>
              <a:off x="5892144" y="2760117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/>
            <p:nvPr/>
          </p:nvCxnSpPr>
          <p:spPr>
            <a:xfrm>
              <a:off x="3094246" y="2750386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接點 158"/>
            <p:cNvCxnSpPr/>
            <p:nvPr/>
          </p:nvCxnSpPr>
          <p:spPr>
            <a:xfrm>
              <a:off x="8239635" y="2772639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6975903" y="1477653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接點 160"/>
            <p:cNvCxnSpPr/>
            <p:nvPr/>
          </p:nvCxnSpPr>
          <p:spPr>
            <a:xfrm>
              <a:off x="4186427" y="1476806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/>
            <p:cNvCxnSpPr/>
            <p:nvPr/>
          </p:nvCxnSpPr>
          <p:spPr>
            <a:xfrm>
              <a:off x="9318219" y="1477653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 163"/>
            <p:cNvCxnSpPr/>
            <p:nvPr/>
          </p:nvCxnSpPr>
          <p:spPr>
            <a:xfrm>
              <a:off x="10387919" y="2765547"/>
              <a:ext cx="0" cy="1068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字方塊 164"/>
            <p:cNvSpPr txBox="1"/>
            <p:nvPr/>
          </p:nvSpPr>
          <p:spPr>
            <a:xfrm>
              <a:off x="2884895" y="2807717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20</a:t>
              </a:r>
              <a:endParaRPr lang="zh-TW" altLang="en-US" dirty="0"/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3978976" y="1540017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30</a:t>
              </a:r>
              <a:endParaRPr lang="zh-TW" altLang="en-US" dirty="0"/>
            </a:p>
          </p:txBody>
        </p:sp>
        <p:sp>
          <p:nvSpPr>
            <p:cNvPr id="167" name="文字方塊 166"/>
            <p:cNvSpPr txBox="1"/>
            <p:nvPr/>
          </p:nvSpPr>
          <p:spPr>
            <a:xfrm>
              <a:off x="9155045" y="1528616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77</a:t>
              </a:r>
              <a:endParaRPr lang="zh-TW" altLang="en-US" dirty="0"/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5682792" y="2803825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45</a:t>
              </a:r>
              <a:endParaRPr lang="zh-TW" altLang="en-US" dirty="0"/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6766551" y="1540017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55</a:t>
              </a:r>
              <a:endParaRPr lang="zh-TW" altLang="en-US" dirty="0"/>
            </a:p>
          </p:txBody>
        </p:sp>
        <p:sp>
          <p:nvSpPr>
            <p:cNvPr id="170" name="文字方塊 169"/>
            <p:cNvSpPr txBox="1"/>
            <p:nvPr/>
          </p:nvSpPr>
          <p:spPr>
            <a:xfrm>
              <a:off x="8039718" y="2809073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67</a:t>
              </a:r>
              <a:endParaRPr lang="zh-TW" altLang="en-US" dirty="0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10178567" y="2815180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87</a:t>
              </a:r>
              <a:endParaRPr lang="zh-TW" altLang="en-US" dirty="0"/>
            </a:p>
          </p:txBody>
        </p:sp>
        <p:cxnSp>
          <p:nvCxnSpPr>
            <p:cNvPr id="172" name="直線接點 171"/>
            <p:cNvCxnSpPr/>
            <p:nvPr/>
          </p:nvCxnSpPr>
          <p:spPr>
            <a:xfrm flipV="1">
              <a:off x="650234" y="2337073"/>
              <a:ext cx="122029" cy="1894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 175"/>
            <p:cNvCxnSpPr/>
            <p:nvPr/>
          </p:nvCxnSpPr>
          <p:spPr>
            <a:xfrm flipV="1">
              <a:off x="672974" y="1061308"/>
              <a:ext cx="122029" cy="1894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文字方塊 177"/>
            <p:cNvSpPr txBox="1"/>
            <p:nvPr/>
          </p:nvSpPr>
          <p:spPr>
            <a:xfrm>
              <a:off x="296171" y="881634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15</a:t>
              </a:r>
              <a:endParaRPr lang="zh-TW" altLang="en-US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84004" y="2165656"/>
              <a:ext cx="4187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15</a:t>
              </a:r>
              <a:endParaRPr lang="zh-TW" altLang="en-US" dirty="0"/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001536" y="1209016"/>
              <a:ext cx="122029" cy="108772"/>
              <a:chOff x="1617639" y="3388042"/>
              <a:chExt cx="122029" cy="108772"/>
            </a:xfrm>
          </p:grpSpPr>
          <p:cxnSp>
            <p:nvCxnSpPr>
              <p:cNvPr id="180" name="直線接點 179"/>
              <p:cNvCxnSpPr/>
              <p:nvPr/>
            </p:nvCxnSpPr>
            <p:spPr>
              <a:xfrm flipV="1">
                <a:off x="1617639" y="3494920"/>
                <a:ext cx="122029" cy="18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>
              <a:xfrm>
                <a:off x="1739668" y="3388042"/>
                <a:ext cx="0" cy="106878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3" name="文字方塊 182"/>
            <p:cNvSpPr txBox="1"/>
            <p:nvPr/>
          </p:nvSpPr>
          <p:spPr>
            <a:xfrm>
              <a:off x="1211137" y="1361131"/>
              <a:ext cx="737510" cy="1451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mm/s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84" name="群組 183"/>
            <p:cNvGrpSpPr/>
            <p:nvPr/>
          </p:nvGrpSpPr>
          <p:grpSpPr>
            <a:xfrm>
              <a:off x="9407837" y="1145131"/>
              <a:ext cx="122029" cy="216000"/>
              <a:chOff x="1617639" y="3286540"/>
              <a:chExt cx="122029" cy="216000"/>
            </a:xfrm>
          </p:grpSpPr>
          <p:cxnSp>
            <p:nvCxnSpPr>
              <p:cNvPr id="185" name="直線接點 184"/>
              <p:cNvCxnSpPr/>
              <p:nvPr/>
            </p:nvCxnSpPr>
            <p:spPr>
              <a:xfrm flipV="1">
                <a:off x="1617639" y="3494920"/>
                <a:ext cx="122029" cy="18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/>
              <p:cNvCxnSpPr/>
              <p:nvPr/>
            </p:nvCxnSpPr>
            <p:spPr>
              <a:xfrm>
                <a:off x="1739668" y="3286540"/>
                <a:ext cx="0" cy="21600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文字方塊 186"/>
            <p:cNvSpPr txBox="1"/>
            <p:nvPr/>
          </p:nvSpPr>
          <p:spPr>
            <a:xfrm>
              <a:off x="9364019" y="1387429"/>
              <a:ext cx="737510" cy="1451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mm/s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89" name="群組 188"/>
            <p:cNvGrpSpPr/>
            <p:nvPr/>
          </p:nvGrpSpPr>
          <p:grpSpPr>
            <a:xfrm>
              <a:off x="7070436" y="1204253"/>
              <a:ext cx="122029" cy="186740"/>
              <a:chOff x="1617639" y="3311037"/>
              <a:chExt cx="122029" cy="186740"/>
            </a:xfrm>
          </p:grpSpPr>
          <p:cxnSp>
            <p:nvCxnSpPr>
              <p:cNvPr id="190" name="直線接點 189"/>
              <p:cNvCxnSpPr/>
              <p:nvPr/>
            </p:nvCxnSpPr>
            <p:spPr>
              <a:xfrm flipV="1">
                <a:off x="1617639" y="3494920"/>
                <a:ext cx="122029" cy="18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/>
              <p:cNvCxnSpPr/>
              <p:nvPr/>
            </p:nvCxnSpPr>
            <p:spPr>
              <a:xfrm>
                <a:off x="1739668" y="3311037"/>
                <a:ext cx="0" cy="18674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2" name="文字方塊 191"/>
            <p:cNvSpPr txBox="1"/>
            <p:nvPr/>
          </p:nvSpPr>
          <p:spPr>
            <a:xfrm>
              <a:off x="7082206" y="1396240"/>
              <a:ext cx="737510" cy="1451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mm/s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94" name="群組 193"/>
            <p:cNvGrpSpPr/>
            <p:nvPr/>
          </p:nvGrpSpPr>
          <p:grpSpPr>
            <a:xfrm>
              <a:off x="4322915" y="1250966"/>
              <a:ext cx="122029" cy="140105"/>
              <a:chOff x="1617639" y="3357672"/>
              <a:chExt cx="122029" cy="140105"/>
            </a:xfrm>
          </p:grpSpPr>
          <p:cxnSp>
            <p:nvCxnSpPr>
              <p:cNvPr id="195" name="直線接點 194"/>
              <p:cNvCxnSpPr/>
              <p:nvPr/>
            </p:nvCxnSpPr>
            <p:spPr>
              <a:xfrm flipV="1">
                <a:off x="1617639" y="3494920"/>
                <a:ext cx="122029" cy="1894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接點 195"/>
              <p:cNvCxnSpPr/>
              <p:nvPr/>
            </p:nvCxnSpPr>
            <p:spPr>
              <a:xfrm>
                <a:off x="1739668" y="3357672"/>
                <a:ext cx="0" cy="14010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文字方塊 196"/>
            <p:cNvSpPr txBox="1"/>
            <p:nvPr/>
          </p:nvSpPr>
          <p:spPr>
            <a:xfrm>
              <a:off x="4462379" y="1375727"/>
              <a:ext cx="737510" cy="1451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mm/s</a:t>
              </a:r>
              <a:endPara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7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54A22FA-FA16-41AC-A481-22E8BD8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7917"/>
          <a:stretch/>
        </p:blipFill>
        <p:spPr>
          <a:xfrm rot="16200000">
            <a:off x="1242646" y="632420"/>
            <a:ext cx="9144000" cy="59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16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64696F21-57C0-43D7-9859-50A627546C19}"/>
              </a:ext>
            </a:extLst>
          </p:cNvPr>
          <p:cNvGrpSpPr/>
          <p:nvPr/>
        </p:nvGrpSpPr>
        <p:grpSpPr>
          <a:xfrm>
            <a:off x="3002340" y="549000"/>
            <a:ext cx="5806892" cy="5800522"/>
            <a:chOff x="3002340" y="549000"/>
            <a:chExt cx="5806892" cy="580052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5F0F8C46-18D1-45D2-95B9-BCAC5E4BD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9232" y="549000"/>
              <a:ext cx="2880000" cy="288000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1E16D06-5906-44B9-8E9C-EF57799D8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155" y="549000"/>
              <a:ext cx="2880000" cy="28800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BD232FE-9207-4011-883D-0B9846287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9232" y="3469522"/>
              <a:ext cx="2880000" cy="288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79C07C4-B55C-46C9-8063-60F517BD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155" y="3469522"/>
              <a:ext cx="2880000" cy="2880000"/>
            </a:xfrm>
            <a:prstGeom prst="rect">
              <a:avLst/>
            </a:prstGeom>
          </p:spPr>
        </p:pic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44A02981-9A43-4031-B123-B332321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340" y="3448885"/>
              <a:ext cx="579907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8F53357-F084-45C1-955C-F384802E6107}"/>
                </a:ext>
              </a:extLst>
            </p:cNvPr>
            <p:cNvCxnSpPr>
              <a:cxnSpLocks/>
            </p:cNvCxnSpPr>
            <p:nvPr/>
          </p:nvCxnSpPr>
          <p:spPr>
            <a:xfrm>
              <a:off x="5909693" y="549000"/>
              <a:ext cx="0" cy="580052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A2E21C4-75E4-4313-A368-558339A6CA64}"/>
                </a:ext>
              </a:extLst>
            </p:cNvPr>
            <p:cNvSpPr txBox="1"/>
            <p:nvPr/>
          </p:nvSpPr>
          <p:spPr>
            <a:xfrm>
              <a:off x="3157416" y="6643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55DA2B9-2A1B-4BA1-8221-3BD1EAF2D1EB}"/>
                </a:ext>
              </a:extLst>
            </p:cNvPr>
            <p:cNvSpPr txBox="1"/>
            <p:nvPr/>
          </p:nvSpPr>
          <p:spPr>
            <a:xfrm>
              <a:off x="6096000" y="35157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10E16E1-1F5B-4124-83A2-94B0560261C2}"/>
                </a:ext>
              </a:extLst>
            </p:cNvPr>
            <p:cNvSpPr txBox="1"/>
            <p:nvPr/>
          </p:nvSpPr>
          <p:spPr>
            <a:xfrm>
              <a:off x="3107410" y="35120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6CD26A8-5ED5-4722-932B-E9F5CBC27097}"/>
                </a:ext>
              </a:extLst>
            </p:cNvPr>
            <p:cNvSpPr txBox="1"/>
            <p:nvPr/>
          </p:nvSpPr>
          <p:spPr>
            <a:xfrm>
              <a:off x="6040530" y="654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34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2BDB12-3AB3-43F4-9344-35EABFF7A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553" y="717346"/>
            <a:ext cx="5143500" cy="6858000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A3D51269-6ECB-4264-9918-97EAA84D0F50}"/>
              </a:ext>
            </a:extLst>
          </p:cNvPr>
          <p:cNvGrpSpPr/>
          <p:nvPr/>
        </p:nvGrpSpPr>
        <p:grpSpPr>
          <a:xfrm>
            <a:off x="8846820" y="1935480"/>
            <a:ext cx="967740" cy="1546860"/>
            <a:chOff x="8846820" y="1935480"/>
            <a:chExt cx="967740" cy="154686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A5788A1-8B50-40CB-A6B8-DBC40C95D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" t="3333" r="84878" b="51556"/>
            <a:stretch/>
          </p:blipFill>
          <p:spPr>
            <a:xfrm>
              <a:off x="8846820" y="1935480"/>
              <a:ext cx="967740" cy="154686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5EE2AA8-F5BA-4EB4-8F3A-E2ADC1507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0597" y="2301240"/>
              <a:ext cx="38332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3F81818-1F41-4595-B8FA-32CE1FE056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660" y="3262478"/>
              <a:ext cx="53326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B9873E77-E532-437A-B47E-1F8AF2E7B1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2056" y="2301240"/>
              <a:ext cx="1" cy="961238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00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D586E1E2-2B94-46E7-8B6E-B752F1749EBB}"/>
              </a:ext>
            </a:extLst>
          </p:cNvPr>
          <p:cNvGrpSpPr/>
          <p:nvPr/>
        </p:nvGrpSpPr>
        <p:grpSpPr>
          <a:xfrm>
            <a:off x="2076451" y="1798320"/>
            <a:ext cx="4019549" cy="2697481"/>
            <a:chOff x="339091" y="1821180"/>
            <a:chExt cx="4019549" cy="269748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CBBE074-24FC-4589-8EA4-4651001D9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2" t="12072" r="14287" b="16700"/>
            <a:stretch/>
          </p:blipFill>
          <p:spPr>
            <a:xfrm>
              <a:off x="339091" y="1821181"/>
              <a:ext cx="1584960" cy="269748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DFE4DD6-D707-4605-82E4-7C041C67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6" t="12072" b="16700"/>
            <a:stretch/>
          </p:blipFill>
          <p:spPr>
            <a:xfrm>
              <a:off x="1924051" y="1821180"/>
              <a:ext cx="2434589" cy="269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561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06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2305050" y="152401"/>
            <a:ext cx="6734175" cy="6458516"/>
            <a:chOff x="1771649" y="409575"/>
            <a:chExt cx="6581775" cy="5695950"/>
          </a:xfrm>
        </p:grpSpPr>
        <p:grpSp>
          <p:nvGrpSpPr>
            <p:cNvPr id="22" name="群組 21"/>
            <p:cNvGrpSpPr/>
            <p:nvPr/>
          </p:nvGrpSpPr>
          <p:grpSpPr>
            <a:xfrm>
              <a:off x="1771649" y="409575"/>
              <a:ext cx="6581775" cy="5695950"/>
              <a:chOff x="1771649" y="409576"/>
              <a:chExt cx="6581775" cy="5695949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9350726">
                <a:off x="3570629" y="1775602"/>
                <a:ext cx="323895" cy="181000"/>
              </a:xfrm>
              <a:prstGeom prst="rect">
                <a:avLst/>
              </a:prstGeom>
            </p:spPr>
          </p:pic>
          <p:grpSp>
            <p:nvGrpSpPr>
              <p:cNvPr id="11" name="群組 10"/>
              <p:cNvGrpSpPr/>
              <p:nvPr/>
            </p:nvGrpSpPr>
            <p:grpSpPr>
              <a:xfrm>
                <a:off x="1771649" y="409576"/>
                <a:ext cx="6581775" cy="5695949"/>
                <a:chOff x="-1437719" y="670607"/>
                <a:chExt cx="6581775" cy="5695949"/>
              </a:xfrm>
            </p:grpSpPr>
            <p:grpSp>
              <p:nvGrpSpPr>
                <p:cNvPr id="10" name="群組 9"/>
                <p:cNvGrpSpPr/>
                <p:nvPr/>
              </p:nvGrpSpPr>
              <p:grpSpPr>
                <a:xfrm>
                  <a:off x="-1437719" y="670607"/>
                  <a:ext cx="6581775" cy="5695949"/>
                  <a:chOff x="2277031" y="703693"/>
                  <a:chExt cx="6581775" cy="5695949"/>
                </a:xfrm>
              </p:grpSpPr>
              <p:pic>
                <p:nvPicPr>
                  <p:cNvPr id="2" name="圖片 1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979" b="93312" l="9960" r="89973">
                                <a14:backgroundMark x1="56551" y1="74416" x2="56551" y2="74416"/>
                                <a14:backgroundMark x1="57286" y1="74204" x2="57286" y2="7420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983" t="10163" r="24585" b="6782"/>
                  <a:stretch/>
                </p:blipFill>
                <p:spPr>
                  <a:xfrm>
                    <a:off x="2277031" y="703693"/>
                    <a:ext cx="6581775" cy="5695949"/>
                  </a:xfrm>
                  <a:prstGeom prst="rect">
                    <a:avLst/>
                  </a:prstGeom>
                </p:spPr>
              </p:pic>
              <p:pic>
                <p:nvPicPr>
                  <p:cNvPr id="4" name="圖片 3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999067" y="5110136"/>
                    <a:ext cx="400106" cy="371527"/>
                  </a:xfrm>
                  <a:prstGeom prst="rect">
                    <a:avLst/>
                  </a:prstGeom>
                </p:spPr>
              </p:pic>
              <p:pic>
                <p:nvPicPr>
                  <p:cNvPr id="5" name="圖片 4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19504763">
                    <a:off x="8252156" y="5338065"/>
                    <a:ext cx="192433" cy="178688"/>
                  </a:xfrm>
                  <a:prstGeom prst="rect">
                    <a:avLst/>
                  </a:prstGeom>
                </p:spPr>
              </p:pic>
              <p:pic>
                <p:nvPicPr>
                  <p:cNvPr id="7" name="圖片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06376">
                    <a:off x="6938285" y="4987251"/>
                    <a:ext cx="183187" cy="257641"/>
                  </a:xfrm>
                  <a:prstGeom prst="rect">
                    <a:avLst/>
                  </a:prstGeom>
                </p:spPr>
              </p:pic>
              <p:pic>
                <p:nvPicPr>
                  <p:cNvPr id="8" name="圖片 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480088">
                    <a:off x="6967761" y="4953167"/>
                    <a:ext cx="206808" cy="1448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9709610">
                  <a:off x="4278646" y="5032406"/>
                  <a:ext cx="192433" cy="178688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文字方塊 11"/>
            <p:cNvSpPr txBox="1"/>
            <p:nvPr/>
          </p:nvSpPr>
          <p:spPr>
            <a:xfrm>
              <a:off x="3318385" y="1532589"/>
              <a:ext cx="479732" cy="325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{H}</a:t>
              </a:r>
              <a:endParaRPr lang="zh-TW" altLang="en-US" b="1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56890" y="4124695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{1},{2}</a:t>
              </a:r>
              <a:endParaRPr lang="zh-TW" altLang="en-US" b="1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993521" y="241245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{3}</a:t>
              </a:r>
              <a:endParaRPr lang="zh-TW" altLang="en-US" b="1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268538" y="168406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{4}</a:t>
              </a:r>
              <a:endParaRPr lang="zh-TW" altLang="en-US" b="1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34408" y="251898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{5}</a:t>
              </a:r>
              <a:endParaRPr lang="zh-TW" altLang="en-US" b="1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661106" y="251898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{6}</a:t>
              </a:r>
              <a:endParaRPr lang="zh-TW" altLang="en-US" b="1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917378" y="327128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{S}</a:t>
              </a:r>
              <a:endParaRPr lang="zh-TW" altLang="en-US" b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721751" y="5365915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{0}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4231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字方塊 102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1658600" y="228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108" name="群組 107"/>
          <p:cNvGrpSpPr/>
          <p:nvPr/>
        </p:nvGrpSpPr>
        <p:grpSpPr>
          <a:xfrm>
            <a:off x="2476500" y="309128"/>
            <a:ext cx="7087066" cy="6220693"/>
            <a:chOff x="2476500" y="309128"/>
            <a:chExt cx="7087066" cy="6220693"/>
          </a:xfrm>
        </p:grpSpPr>
        <p:grpSp>
          <p:nvGrpSpPr>
            <p:cNvPr id="47" name="群組 46"/>
            <p:cNvGrpSpPr/>
            <p:nvPr/>
          </p:nvGrpSpPr>
          <p:grpSpPr>
            <a:xfrm>
              <a:off x="2476500" y="309128"/>
              <a:ext cx="7087066" cy="6220693"/>
              <a:chOff x="2591385" y="318653"/>
              <a:chExt cx="6941450" cy="6220693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135" r="-1"/>
              <a:stretch/>
            </p:blipFill>
            <p:spPr>
              <a:xfrm>
                <a:off x="2591385" y="318653"/>
                <a:ext cx="6941450" cy="6220693"/>
              </a:xfrm>
              <a:prstGeom prst="rect">
                <a:avLst/>
              </a:prstGeom>
            </p:spPr>
          </p:pic>
          <p:cxnSp>
            <p:nvCxnSpPr>
              <p:cNvPr id="10" name="直線接點 9"/>
              <p:cNvCxnSpPr/>
              <p:nvPr/>
            </p:nvCxnSpPr>
            <p:spPr>
              <a:xfrm flipV="1">
                <a:off x="2740654" y="4416990"/>
                <a:ext cx="699406" cy="21662"/>
              </a:xfrm>
              <a:prstGeom prst="line">
                <a:avLst/>
              </a:prstGeom>
              <a:ln w="44450">
                <a:solidFill>
                  <a:srgbClr val="E24E5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 flipV="1">
                <a:off x="6981825" y="2476370"/>
                <a:ext cx="150058" cy="809755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 flipH="1" flipV="1">
                <a:off x="7148570" y="2491113"/>
                <a:ext cx="655496" cy="90162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 flipH="1" flipV="1">
                <a:off x="3430535" y="4429128"/>
                <a:ext cx="504172" cy="314322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6553200" y="2295525"/>
                <a:ext cx="578683" cy="196762"/>
              </a:xfrm>
              <a:prstGeom prst="line">
                <a:avLst/>
              </a:prstGeom>
              <a:ln w="44450">
                <a:solidFill>
                  <a:srgbClr val="E24E5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 rot="240000" flipV="1">
                <a:off x="3273400" y="4410076"/>
                <a:ext cx="128560" cy="923924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字方塊 44"/>
              <p:cNvSpPr txBox="1"/>
              <p:nvPr/>
            </p:nvSpPr>
            <p:spPr>
              <a:xfrm>
                <a:off x="6981825" y="2041565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/>
                  <a:t>{6}</a:t>
                </a:r>
                <a:endParaRPr lang="zh-TW" altLang="en-US" b="1" dirty="0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2904018" y="4513544"/>
                <a:ext cx="490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/>
                  <a:t>{H}</a:t>
                </a:r>
                <a:endParaRPr lang="zh-TW" altLang="en-US" b="1" dirty="0"/>
              </a:p>
            </p:txBody>
          </p:sp>
          <p:cxnSp>
            <p:nvCxnSpPr>
              <p:cNvPr id="4" name="直線接點 3"/>
              <p:cNvCxnSpPr/>
              <p:nvPr/>
            </p:nvCxnSpPr>
            <p:spPr>
              <a:xfrm flipV="1">
                <a:off x="3411643" y="2511337"/>
                <a:ext cx="3720240" cy="189500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圖片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559" y="2795280"/>
              <a:ext cx="533474" cy="352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24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字方塊 102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106" name="群組 105"/>
          <p:cNvGrpSpPr/>
          <p:nvPr/>
        </p:nvGrpSpPr>
        <p:grpSpPr>
          <a:xfrm>
            <a:off x="2447925" y="309128"/>
            <a:ext cx="7087066" cy="6220693"/>
            <a:chOff x="2447925" y="309128"/>
            <a:chExt cx="7087066" cy="6220693"/>
          </a:xfrm>
        </p:grpSpPr>
        <p:grpSp>
          <p:nvGrpSpPr>
            <p:cNvPr id="98" name="群組 97"/>
            <p:cNvGrpSpPr/>
            <p:nvPr/>
          </p:nvGrpSpPr>
          <p:grpSpPr>
            <a:xfrm>
              <a:off x="2447925" y="309128"/>
              <a:ext cx="7087066" cy="6220693"/>
              <a:chOff x="2447925" y="309128"/>
              <a:chExt cx="7087066" cy="6220693"/>
            </a:xfrm>
          </p:grpSpPr>
          <p:grpSp>
            <p:nvGrpSpPr>
              <p:cNvPr id="47" name="群組 46"/>
              <p:cNvGrpSpPr/>
              <p:nvPr/>
            </p:nvGrpSpPr>
            <p:grpSpPr>
              <a:xfrm>
                <a:off x="2447925" y="309128"/>
                <a:ext cx="7087066" cy="6220693"/>
                <a:chOff x="2591385" y="318653"/>
                <a:chExt cx="6941450" cy="6220693"/>
              </a:xfrm>
            </p:grpSpPr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135" r="-1"/>
                <a:stretch/>
              </p:blipFill>
              <p:spPr>
                <a:xfrm>
                  <a:off x="2591385" y="318653"/>
                  <a:ext cx="6941450" cy="6220693"/>
                </a:xfrm>
                <a:prstGeom prst="rect">
                  <a:avLst/>
                </a:prstGeom>
              </p:spPr>
            </p:pic>
            <p:cxnSp>
              <p:nvCxnSpPr>
                <p:cNvPr id="10" name="直線接點 9"/>
                <p:cNvCxnSpPr/>
                <p:nvPr/>
              </p:nvCxnSpPr>
              <p:spPr>
                <a:xfrm flipV="1">
                  <a:off x="2740654" y="4416990"/>
                  <a:ext cx="699406" cy="21662"/>
                </a:xfrm>
                <a:prstGeom prst="line">
                  <a:avLst/>
                </a:prstGeom>
                <a:ln w="44450">
                  <a:solidFill>
                    <a:srgbClr val="E24E5C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接點 11"/>
                <p:cNvCxnSpPr/>
                <p:nvPr/>
              </p:nvCxnSpPr>
              <p:spPr>
                <a:xfrm flipV="1">
                  <a:off x="6981825" y="2476370"/>
                  <a:ext cx="150058" cy="809755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7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線接點 12"/>
                <p:cNvCxnSpPr/>
                <p:nvPr/>
              </p:nvCxnSpPr>
              <p:spPr>
                <a:xfrm flipH="1" flipV="1">
                  <a:off x="7148570" y="2491113"/>
                  <a:ext cx="655496" cy="90162"/>
                </a:xfrm>
                <a:prstGeom prst="line">
                  <a:avLst/>
                </a:prstGeom>
                <a:ln w="44450">
                  <a:solidFill>
                    <a:schemeClr val="accent6">
                      <a:lumMod val="7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接點 13"/>
                <p:cNvCxnSpPr/>
                <p:nvPr/>
              </p:nvCxnSpPr>
              <p:spPr>
                <a:xfrm flipH="1" flipV="1">
                  <a:off x="3430535" y="4429128"/>
                  <a:ext cx="504172" cy="314322"/>
                </a:xfrm>
                <a:prstGeom prst="line">
                  <a:avLst/>
                </a:prstGeom>
                <a:ln w="44450">
                  <a:solidFill>
                    <a:schemeClr val="accent6">
                      <a:lumMod val="7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接點 14"/>
                <p:cNvCxnSpPr/>
                <p:nvPr/>
              </p:nvCxnSpPr>
              <p:spPr>
                <a:xfrm>
                  <a:off x="6553200" y="2295525"/>
                  <a:ext cx="578683" cy="196762"/>
                </a:xfrm>
                <a:prstGeom prst="line">
                  <a:avLst/>
                </a:prstGeom>
                <a:ln w="44450">
                  <a:solidFill>
                    <a:srgbClr val="E24E5C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接點 15"/>
                <p:cNvCxnSpPr/>
                <p:nvPr/>
              </p:nvCxnSpPr>
              <p:spPr>
                <a:xfrm rot="240000" flipV="1">
                  <a:off x="3273400" y="4410076"/>
                  <a:ext cx="128560" cy="923924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7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文字方塊 44"/>
                <p:cNvSpPr txBox="1"/>
                <p:nvPr/>
              </p:nvSpPr>
              <p:spPr>
                <a:xfrm>
                  <a:off x="6981825" y="2041565"/>
                  <a:ext cx="461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 dirty="0"/>
                    <a:t>{6}</a:t>
                  </a:r>
                  <a:endParaRPr lang="zh-TW" altLang="en-US" b="1" dirty="0"/>
                </a:p>
              </p:txBody>
            </p:sp>
            <p:sp>
              <p:nvSpPr>
                <p:cNvPr id="46" name="文字方塊 45"/>
                <p:cNvSpPr txBox="1"/>
                <p:nvPr/>
              </p:nvSpPr>
              <p:spPr>
                <a:xfrm>
                  <a:off x="2904018" y="4513544"/>
                  <a:ext cx="4908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 dirty="0"/>
                    <a:t>{H}</a:t>
                  </a:r>
                  <a:endParaRPr lang="zh-TW" altLang="en-US" b="1" dirty="0"/>
                </a:p>
              </p:txBody>
            </p:sp>
            <p:cxnSp>
              <p:nvCxnSpPr>
                <p:cNvPr id="4" name="直線接點 3"/>
                <p:cNvCxnSpPr/>
                <p:nvPr/>
              </p:nvCxnSpPr>
              <p:spPr>
                <a:xfrm flipV="1">
                  <a:off x="3411643" y="2511337"/>
                  <a:ext cx="3720240" cy="189500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圖片 5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9426" y="4472456"/>
                <a:ext cx="828791" cy="419158"/>
              </a:xfrm>
              <a:prstGeom prst="rect">
                <a:avLst/>
              </a:prstGeom>
            </p:spPr>
          </p:pic>
          <p:cxnSp>
            <p:nvCxnSpPr>
              <p:cNvPr id="58" name="直線接點 57"/>
              <p:cNvCxnSpPr/>
              <p:nvPr/>
            </p:nvCxnSpPr>
            <p:spPr>
              <a:xfrm flipV="1">
                <a:off x="3407707" y="2501814"/>
                <a:ext cx="3675965" cy="148813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/>
              <p:cNvCxnSpPr/>
              <p:nvPr/>
            </p:nvCxnSpPr>
            <p:spPr>
              <a:xfrm flipV="1">
                <a:off x="4223522" y="3895725"/>
                <a:ext cx="107761" cy="79296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3723" y="2417653"/>
                <a:ext cx="895475" cy="428685"/>
              </a:xfrm>
              <a:prstGeom prst="rect">
                <a:avLst/>
              </a:prstGeom>
            </p:spPr>
          </p:pic>
          <p:cxnSp>
            <p:nvCxnSpPr>
              <p:cNvPr id="72" name="直線接點 71"/>
              <p:cNvCxnSpPr/>
              <p:nvPr/>
            </p:nvCxnSpPr>
            <p:spPr>
              <a:xfrm>
                <a:off x="4953000" y="2846338"/>
                <a:ext cx="289048" cy="3984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/>
              <p:cNvCxnSpPr/>
              <p:nvPr/>
            </p:nvCxnSpPr>
            <p:spPr>
              <a:xfrm rot="-360000" flipV="1">
                <a:off x="2801310" y="3858795"/>
                <a:ext cx="146529" cy="433410"/>
              </a:xfrm>
              <a:prstGeom prst="line">
                <a:avLst/>
              </a:prstGeom>
              <a:ln w="50800">
                <a:solidFill>
                  <a:srgbClr val="7030A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/>
              <p:cNvCxnSpPr/>
              <p:nvPr/>
            </p:nvCxnSpPr>
            <p:spPr>
              <a:xfrm flipH="1" flipV="1">
                <a:off x="2926348" y="3866173"/>
                <a:ext cx="447838" cy="98853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接點 90"/>
              <p:cNvCxnSpPr/>
              <p:nvPr/>
            </p:nvCxnSpPr>
            <p:spPr>
              <a:xfrm flipH="1" flipV="1">
                <a:off x="2836474" y="4282680"/>
                <a:ext cx="410816" cy="90762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文字方塊 103"/>
            <p:cNvSpPr txBox="1"/>
            <p:nvPr/>
          </p:nvSpPr>
          <p:spPr>
            <a:xfrm>
              <a:off x="2494298" y="3703416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i="1" dirty="0">
                  <a:solidFill>
                    <a:srgbClr val="7030A0"/>
                  </a:solidFill>
                </a:rPr>
                <a:t>t</a:t>
              </a:r>
              <a:endParaRPr lang="zh-TW" altLang="en-US" sz="2800" b="1" i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19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F33AC7B2-F639-400D-AD0A-E0E83AFEBFD2}"/>
                  </a:ext>
                </a:extLst>
              </p:cNvPr>
              <p:cNvSpPr/>
              <p:nvPr/>
            </p:nvSpPr>
            <p:spPr>
              <a:xfrm>
                <a:off x="5341815" y="5248519"/>
                <a:ext cx="1113692" cy="5545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num>
                        <m:den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den>
                      </m:f>
                    </m:oMath>
                  </m:oMathPara>
                </a14:m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F33AC7B2-F639-400D-AD0A-E0E83AFEB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815" y="5248519"/>
                <a:ext cx="1113692" cy="5545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C5D785D-2785-4E4D-9245-B94E1A2B2B6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634523" y="5525782"/>
            <a:ext cx="7072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CD75A61-7744-494D-9377-5EE50590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680" y="5166560"/>
            <a:ext cx="247685" cy="276264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48A594-4689-4F15-AA73-161B5C14BBA9}"/>
              </a:ext>
            </a:extLst>
          </p:cNvPr>
          <p:cNvGrpSpPr/>
          <p:nvPr/>
        </p:nvGrpSpPr>
        <p:grpSpPr>
          <a:xfrm>
            <a:off x="1939437" y="2049411"/>
            <a:ext cx="7562850" cy="2425434"/>
            <a:chOff x="1939437" y="2049411"/>
            <a:chExt cx="7562850" cy="2425434"/>
          </a:xfrm>
        </p:grpSpPr>
        <p:grpSp>
          <p:nvGrpSpPr>
            <p:cNvPr id="5" name="群組 4"/>
            <p:cNvGrpSpPr/>
            <p:nvPr/>
          </p:nvGrpSpPr>
          <p:grpSpPr>
            <a:xfrm>
              <a:off x="3012831" y="2049411"/>
              <a:ext cx="2286000" cy="1845706"/>
              <a:chOff x="3352800" y="2078593"/>
              <a:chExt cx="2286000" cy="184570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3352800" y="2400300"/>
                <a:ext cx="2286000" cy="1523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>
                <a:off x="3487703" y="2078593"/>
                <a:ext cx="201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Admittance Control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7688962-065D-483E-9538-87B5FB9B1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437" y="2245995"/>
              <a:ext cx="7562850" cy="2228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80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62" y="1697586"/>
            <a:ext cx="7065876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Flow chart</a:t>
            </a:r>
            <a:endParaRPr lang="zh-TW" altLang="en-US" sz="24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3D-BF21-4D53-8EEE-BB706C571577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52" y="909437"/>
            <a:ext cx="3715904" cy="544691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389190" y="2064418"/>
            <a:ext cx="3707225" cy="3032736"/>
            <a:chOff x="6389190" y="2064418"/>
            <a:chExt cx="3707225" cy="3032736"/>
          </a:xfrm>
        </p:grpSpPr>
        <p:cxnSp>
          <p:nvCxnSpPr>
            <p:cNvPr id="10" name="直線箭頭接點 9"/>
            <p:cNvCxnSpPr/>
            <p:nvPr/>
          </p:nvCxnSpPr>
          <p:spPr>
            <a:xfrm>
              <a:off x="6582641" y="3709371"/>
              <a:ext cx="3184814" cy="7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14"/>
            <p:cNvCxnSpPr/>
            <p:nvPr/>
          </p:nvCxnSpPr>
          <p:spPr>
            <a:xfrm flipH="1" flipV="1">
              <a:off x="6580909" y="2372195"/>
              <a:ext cx="1732" cy="2724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6389190" y="2064418"/>
              <a:ext cx="383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400" b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Fz</a:t>
              </a:r>
              <a:endParaRPr kumimoji="1" lang="zh-TW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6580908" y="3425967"/>
              <a:ext cx="4710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V="1">
              <a:off x="7051965" y="3966290"/>
              <a:ext cx="29094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7635607" y="3966288"/>
              <a:ext cx="29094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V="1">
              <a:off x="8505844" y="3952439"/>
              <a:ext cx="29094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flipV="1">
              <a:off x="7353302" y="3093457"/>
              <a:ext cx="282304" cy="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9852437" y="3580785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4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kumimoji="1" lang="zh-TW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7051964" y="3425967"/>
              <a:ext cx="0" cy="54032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7633844" y="3093457"/>
              <a:ext cx="4342" cy="87283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>
              <a:off x="7353302" y="3093459"/>
              <a:ext cx="5195" cy="872829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8485905" y="2774802"/>
              <a:ext cx="857" cy="1177637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V="1">
              <a:off x="7923062" y="2754283"/>
              <a:ext cx="562843" cy="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>
              <a:off x="7922206" y="2774801"/>
              <a:ext cx="15621" cy="1191486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8816682" y="2437409"/>
              <a:ext cx="562843" cy="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6816436" y="3107311"/>
              <a:ext cx="0" cy="318656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6811897" y="313496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400" b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1"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線箭頭接點 55"/>
            <p:cNvCxnSpPr/>
            <p:nvPr/>
          </p:nvCxnSpPr>
          <p:spPr>
            <a:xfrm>
              <a:off x="8395845" y="2435370"/>
              <a:ext cx="0" cy="318656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/>
            <p:nvPr/>
          </p:nvCxnSpPr>
          <p:spPr>
            <a:xfrm>
              <a:off x="7500498" y="2774801"/>
              <a:ext cx="0" cy="318656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>
              <a:off x="8810643" y="2435371"/>
              <a:ext cx="0" cy="1530917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65"/>
            <p:cNvSpPr txBox="1"/>
            <p:nvPr/>
          </p:nvSpPr>
          <p:spPr>
            <a:xfrm flipH="1">
              <a:off x="9199417" y="3011758"/>
              <a:ext cx="690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mr-IN" altLang="zh-TW" sz="14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TW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02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3D-BF21-4D53-8EEE-BB706C571577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27" name="標題 1"/>
          <p:cNvSpPr txBox="1">
            <a:spLocks/>
          </p:cNvSpPr>
          <p:nvPr/>
        </p:nvSpPr>
        <p:spPr>
          <a:xfrm>
            <a:off x="1954332" y="955901"/>
            <a:ext cx="3543957" cy="440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Same point with different frame</a:t>
            </a:r>
            <a:endParaRPr lang="zh-TW" altLang="en-US" dirty="0"/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6693713" y="998387"/>
            <a:ext cx="3543957" cy="440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Different point with same frame</a:t>
            </a:r>
            <a:endParaRPr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80" y="3987780"/>
            <a:ext cx="2924583" cy="685896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534" y="3789272"/>
            <a:ext cx="981212" cy="314369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615" y="4159418"/>
            <a:ext cx="1648055" cy="342948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496" y="4558144"/>
            <a:ext cx="1543265" cy="342948"/>
          </a:xfrm>
          <a:prstGeom prst="rect">
            <a:avLst/>
          </a:prstGeom>
        </p:spPr>
      </p:pic>
      <p:sp>
        <p:nvSpPr>
          <p:cNvPr id="54" name="向右箭號 53"/>
          <p:cNvSpPr/>
          <p:nvPr/>
        </p:nvSpPr>
        <p:spPr>
          <a:xfrm>
            <a:off x="2984938" y="5522603"/>
            <a:ext cx="644632" cy="29265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3713" y="5308965"/>
            <a:ext cx="4210638" cy="724001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3919047" y="5306932"/>
            <a:ext cx="4319970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958" y="3754812"/>
            <a:ext cx="914528" cy="409632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6589845" y="1631648"/>
            <a:ext cx="2420134" cy="1876579"/>
            <a:chOff x="6589845" y="1631648"/>
            <a:chExt cx="2420134" cy="1876579"/>
          </a:xfrm>
        </p:grpSpPr>
        <p:grpSp>
          <p:nvGrpSpPr>
            <p:cNvPr id="13" name="群組 12"/>
            <p:cNvGrpSpPr/>
            <p:nvPr/>
          </p:nvGrpSpPr>
          <p:grpSpPr>
            <a:xfrm>
              <a:off x="6589845" y="1631648"/>
              <a:ext cx="2420134" cy="1876579"/>
              <a:chOff x="6589845" y="1631648"/>
              <a:chExt cx="2420134" cy="1876579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6876396" y="1631648"/>
                <a:ext cx="2133583" cy="1625716"/>
                <a:chOff x="6876396" y="1631648"/>
                <a:chExt cx="2133583" cy="1625716"/>
              </a:xfrm>
            </p:grpSpPr>
            <p:grpSp>
              <p:nvGrpSpPr>
                <p:cNvPr id="8" name="群組 7"/>
                <p:cNvGrpSpPr/>
                <p:nvPr/>
              </p:nvGrpSpPr>
              <p:grpSpPr>
                <a:xfrm>
                  <a:off x="6876396" y="1631648"/>
                  <a:ext cx="2133583" cy="1625716"/>
                  <a:chOff x="6876396" y="1631648"/>
                  <a:chExt cx="2133583" cy="1625716"/>
                </a:xfrm>
              </p:grpSpPr>
              <p:cxnSp>
                <p:nvCxnSpPr>
                  <p:cNvPr id="33" name="直線單箭頭接點 32"/>
                  <p:cNvCxnSpPr>
                    <a:endCxn id="30" idx="4"/>
                  </p:cNvCxnSpPr>
                  <p:nvPr/>
                </p:nvCxnSpPr>
                <p:spPr>
                  <a:xfrm>
                    <a:off x="7235223" y="2093543"/>
                    <a:ext cx="47297" cy="458543"/>
                  </a:xfrm>
                  <a:prstGeom prst="straightConnector1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線單箭頭接點 33"/>
                  <p:cNvCxnSpPr/>
                  <p:nvPr/>
                </p:nvCxnSpPr>
                <p:spPr>
                  <a:xfrm>
                    <a:off x="7835052" y="2038299"/>
                    <a:ext cx="66329" cy="751317"/>
                  </a:xfrm>
                  <a:prstGeom prst="straightConnector1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線單箭頭接點 27"/>
                  <p:cNvCxnSpPr/>
                  <p:nvPr/>
                </p:nvCxnSpPr>
                <p:spPr>
                  <a:xfrm flipH="1" flipV="1">
                    <a:off x="6876396" y="1913205"/>
                    <a:ext cx="3475" cy="1344158"/>
                  </a:xfrm>
                  <a:prstGeom prst="straightConnector1">
                    <a:avLst/>
                  </a:prstGeom>
                  <a:ln w="38100"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/>
                  <p:cNvCxnSpPr/>
                  <p:nvPr/>
                </p:nvCxnSpPr>
                <p:spPr>
                  <a:xfrm>
                    <a:off x="6887376" y="3244036"/>
                    <a:ext cx="1354157" cy="13328"/>
                  </a:xfrm>
                  <a:prstGeom prst="straightConnector1">
                    <a:avLst/>
                  </a:prstGeom>
                  <a:ln w="38100"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橢圓 29"/>
                  <p:cNvSpPr/>
                  <p:nvPr/>
                </p:nvSpPr>
                <p:spPr>
                  <a:xfrm>
                    <a:off x="7235223" y="2457493"/>
                    <a:ext cx="94593" cy="94593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橢圓 30"/>
                  <p:cNvSpPr/>
                  <p:nvPr/>
                </p:nvSpPr>
                <p:spPr>
                  <a:xfrm>
                    <a:off x="7855998" y="2708876"/>
                    <a:ext cx="94593" cy="94593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32" name="直線單箭頭接點 31"/>
                  <p:cNvCxnSpPr/>
                  <p:nvPr/>
                </p:nvCxnSpPr>
                <p:spPr>
                  <a:xfrm flipV="1">
                    <a:off x="7166778" y="1899661"/>
                    <a:ext cx="1630344" cy="21185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文字方塊 36"/>
                  <p:cNvSpPr txBox="1"/>
                  <p:nvPr/>
                </p:nvSpPr>
                <p:spPr>
                  <a:xfrm>
                    <a:off x="6973028" y="2304754"/>
                    <a:ext cx="28405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</a:t>
                    </a:r>
                  </a:p>
                </p:txBody>
              </p:sp>
              <p:sp>
                <p:nvSpPr>
                  <p:cNvPr id="38" name="文字方塊 37"/>
                  <p:cNvSpPr txBox="1"/>
                  <p:nvPr/>
                </p:nvSpPr>
                <p:spPr>
                  <a:xfrm>
                    <a:off x="7893091" y="2654796"/>
                    <a:ext cx="28405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q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文字方塊 38"/>
                      <p:cNvSpPr txBox="1"/>
                      <p:nvPr/>
                    </p:nvSpPr>
                    <p:spPr>
                      <a:xfrm>
                        <a:off x="7835052" y="2129912"/>
                        <a:ext cx="377091" cy="3269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q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TW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文字方塊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35052" y="2129912"/>
                        <a:ext cx="377091" cy="32694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文字方塊 39"/>
                      <p:cNvSpPr txBox="1"/>
                      <p:nvPr/>
                    </p:nvSpPr>
                    <p:spPr>
                      <a:xfrm>
                        <a:off x="7229743" y="2129994"/>
                        <a:ext cx="378693" cy="3269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zh-TW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文字方塊 3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29743" y="2129994"/>
                        <a:ext cx="378693" cy="32694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" name="文字方塊 40"/>
                  <p:cNvSpPr txBox="1"/>
                  <p:nvPr/>
                </p:nvSpPr>
                <p:spPr>
                  <a:xfrm>
                    <a:off x="8766001" y="1631648"/>
                    <a:ext cx="2439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</a:t>
                    </a:r>
                  </a:p>
                </p:txBody>
              </p:sp>
              <p:cxnSp>
                <p:nvCxnSpPr>
                  <p:cNvPr id="43" name="直線單箭頭接點 42"/>
                  <p:cNvCxnSpPr/>
                  <p:nvPr/>
                </p:nvCxnSpPr>
                <p:spPr>
                  <a:xfrm flipH="1" flipV="1">
                    <a:off x="7327283" y="2515118"/>
                    <a:ext cx="528714" cy="224276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字方塊 10"/>
                    <p:cNvSpPr txBox="1"/>
                    <p:nvPr/>
                  </p:nvSpPr>
                  <p:spPr>
                    <a:xfrm>
                      <a:off x="7470399" y="2667762"/>
                      <a:ext cx="15549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4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oMath>
                        </m:oMathPara>
                      </a14:m>
                      <a:endParaRPr lang="zh-TW" altLang="en-US" sz="1400" b="1" dirty="0"/>
                    </a:p>
                  </p:txBody>
                </p:sp>
              </mc:Choice>
              <mc:Fallback xmlns="">
                <p:sp>
                  <p:nvSpPr>
                    <p:cNvPr id="11" name="文字方塊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0399" y="2667762"/>
                      <a:ext cx="155492" cy="21544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5385" r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2" name="文字方塊 71"/>
              <p:cNvSpPr txBox="1"/>
              <p:nvPr/>
            </p:nvSpPr>
            <p:spPr>
              <a:xfrm>
                <a:off x="6589845" y="3108117"/>
                <a:ext cx="3449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>
                    <a:solidFill>
                      <a:schemeClr val="bg1">
                        <a:lumMod val="50000"/>
                      </a:schemeClr>
                    </a:solidFill>
                  </a:rPr>
                  <a:t>H</a:t>
                </a:r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75" name="直線單箭頭接點 74"/>
            <p:cNvCxnSpPr/>
            <p:nvPr/>
          </p:nvCxnSpPr>
          <p:spPr>
            <a:xfrm>
              <a:off x="7318506" y="2100886"/>
              <a:ext cx="7625" cy="8441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rot="300000" flipH="1">
              <a:off x="7258961" y="2176727"/>
              <a:ext cx="74764" cy="174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>
              <a:off x="7915406" y="2011986"/>
              <a:ext cx="7625" cy="8441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300000" flipH="1">
              <a:off x="7855861" y="2094177"/>
              <a:ext cx="74764" cy="174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F4FD960-D2DA-4F1F-9C9D-71F25402CB93}"/>
              </a:ext>
            </a:extLst>
          </p:cNvPr>
          <p:cNvGrpSpPr/>
          <p:nvPr/>
        </p:nvGrpSpPr>
        <p:grpSpPr>
          <a:xfrm>
            <a:off x="2244430" y="1757830"/>
            <a:ext cx="2849064" cy="1822018"/>
            <a:chOff x="2244430" y="1757830"/>
            <a:chExt cx="2849064" cy="1822018"/>
          </a:xfrm>
        </p:grpSpPr>
        <p:grpSp>
          <p:nvGrpSpPr>
            <p:cNvPr id="10" name="群組 9"/>
            <p:cNvGrpSpPr/>
            <p:nvPr/>
          </p:nvGrpSpPr>
          <p:grpSpPr>
            <a:xfrm>
              <a:off x="2244430" y="1757830"/>
              <a:ext cx="2849064" cy="1822018"/>
              <a:chOff x="2252819" y="1757830"/>
              <a:chExt cx="2849064" cy="1822018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2513016" y="1757830"/>
                <a:ext cx="2588867" cy="1599409"/>
                <a:chOff x="2487272" y="1779679"/>
                <a:chExt cx="2588867" cy="1599409"/>
              </a:xfrm>
            </p:grpSpPr>
            <p:cxnSp>
              <p:nvCxnSpPr>
                <p:cNvPr id="58" name="直線單箭頭接點 57"/>
                <p:cNvCxnSpPr/>
                <p:nvPr/>
              </p:nvCxnSpPr>
              <p:spPr>
                <a:xfrm flipH="1" flipV="1">
                  <a:off x="2493070" y="2034929"/>
                  <a:ext cx="3475" cy="1344158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單箭頭接點 58"/>
                <p:cNvCxnSpPr/>
                <p:nvPr/>
              </p:nvCxnSpPr>
              <p:spPr>
                <a:xfrm>
                  <a:off x="2487272" y="3365760"/>
                  <a:ext cx="1354157" cy="13328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橢圓 59"/>
                <p:cNvSpPr/>
                <p:nvPr/>
              </p:nvSpPr>
              <p:spPr>
                <a:xfrm>
                  <a:off x="3004314" y="2769058"/>
                  <a:ext cx="94593" cy="9459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61" name="直線單箭頭接點 60"/>
                <p:cNvCxnSpPr/>
                <p:nvPr/>
              </p:nvCxnSpPr>
              <p:spPr>
                <a:xfrm flipV="1">
                  <a:off x="3050027" y="2726737"/>
                  <a:ext cx="751894" cy="972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文字方塊 62"/>
                <p:cNvSpPr txBox="1"/>
                <p:nvPr/>
              </p:nvSpPr>
              <p:spPr>
                <a:xfrm>
                  <a:off x="2749332" y="2697791"/>
                  <a:ext cx="28405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文字方塊 63"/>
                    <p:cNvSpPr txBox="1"/>
                    <p:nvPr/>
                  </p:nvSpPr>
                  <p:spPr>
                    <a:xfrm>
                      <a:off x="3215439" y="2386658"/>
                      <a:ext cx="422936" cy="3270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4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TW" sz="1400" b="1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TW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文字方塊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5439" y="2386658"/>
                      <a:ext cx="422936" cy="3270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8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直線單箭頭接點 64"/>
                <p:cNvCxnSpPr/>
                <p:nvPr/>
              </p:nvCxnSpPr>
              <p:spPr>
                <a:xfrm flipH="1" flipV="1">
                  <a:off x="3468411" y="1779679"/>
                  <a:ext cx="571602" cy="925448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單箭頭接點 65"/>
                <p:cNvCxnSpPr/>
                <p:nvPr/>
              </p:nvCxnSpPr>
              <p:spPr>
                <a:xfrm flipV="1">
                  <a:off x="4030737" y="2058014"/>
                  <a:ext cx="1045402" cy="633786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弧形 69"/>
                <p:cNvSpPr/>
                <p:nvPr/>
              </p:nvSpPr>
              <p:spPr>
                <a:xfrm>
                  <a:off x="2802164" y="2626982"/>
                  <a:ext cx="472800" cy="386884"/>
                </a:xfrm>
                <a:prstGeom prst="arc">
                  <a:avLst>
                    <a:gd name="adj1" fmla="val 12710955"/>
                    <a:gd name="adj2" fmla="val 6653642"/>
                  </a:avLst>
                </a:prstGeom>
                <a:ln w="1905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9" name="文字方塊 8"/>
              <p:cNvSpPr txBox="1"/>
              <p:nvPr/>
            </p:nvSpPr>
            <p:spPr>
              <a:xfrm>
                <a:off x="2252819" y="3179738"/>
                <a:ext cx="3032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3892686" y="2613572"/>
                <a:ext cx="3449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>
                    <a:solidFill>
                      <a:schemeClr val="bg1">
                        <a:lumMod val="50000"/>
                      </a:schemeClr>
                    </a:solidFill>
                  </a:rPr>
                  <a:t>H</a:t>
                </a:r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782B9509-3EE0-41FD-9F70-883F5FA836A3}"/>
                    </a:ext>
                  </a:extLst>
                </p:cNvPr>
                <p:cNvSpPr txBox="1"/>
                <p:nvPr/>
              </p:nvSpPr>
              <p:spPr>
                <a:xfrm>
                  <a:off x="3202419" y="2775484"/>
                  <a:ext cx="413318" cy="327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zh-TW" altLang="en-US" sz="1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TW" sz="14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𝐩</m:t>
                            </m:r>
                          </m:sub>
                        </m:sSub>
                      </m:oMath>
                    </m:oMathPara>
                  </a14:m>
                  <a:endParaRPr lang="en-US" altLang="zh-TW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782B9509-3EE0-41FD-9F70-883F5FA836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419" y="2775484"/>
                  <a:ext cx="413318" cy="3270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477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16018</TotalTime>
  <Words>208</Words>
  <Application>Microsoft Office PowerPoint</Application>
  <PresentationFormat>寬螢幕</PresentationFormat>
  <Paragraphs>105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-apple-system</vt:lpstr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Flow chart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李易禪</dc:creator>
  <cp:lastModifiedBy>chan</cp:lastModifiedBy>
  <cp:revision>86</cp:revision>
  <dcterms:created xsi:type="dcterms:W3CDTF">2021-04-16T10:15:21Z</dcterms:created>
  <dcterms:modified xsi:type="dcterms:W3CDTF">2021-06-21T17:22:45Z</dcterms:modified>
</cp:coreProperties>
</file>